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2" r:id="rId4"/>
    <p:sldId id="273" r:id="rId5"/>
    <p:sldId id="274" r:id="rId6"/>
    <p:sldId id="279" r:id="rId7"/>
    <p:sldId id="275" r:id="rId8"/>
    <p:sldId id="276" r:id="rId9"/>
    <p:sldId id="258" r:id="rId10"/>
    <p:sldId id="256" r:id="rId11"/>
    <p:sldId id="260" r:id="rId12"/>
    <p:sldId id="278" r:id="rId13"/>
    <p:sldId id="266" r:id="rId14"/>
    <p:sldId id="280" r:id="rId15"/>
    <p:sldId id="277" r:id="rId16"/>
    <p:sldId id="26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06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– как часть природы» 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  <p:sp>
        <p:nvSpPr>
          <p:cNvPr id="3" name="Прямоугольник 2"/>
          <p:cNvSpPr/>
          <p:nvPr/>
        </p:nvSpPr>
        <p:spPr>
          <a:xfrm>
            <a:off x="4546054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презентацию подготовила Ткаченко О. В</a:t>
            </a:r>
            <a:r>
              <a:rPr lang="ru-RU" sz="2400" b="1" dirty="0" smtClean="0">
                <a:solidFill>
                  <a:srgbClr val="FF0000"/>
                </a:solidFill>
              </a:rPr>
              <a:t>.  </a:t>
            </a:r>
            <a:r>
              <a:rPr lang="ru-RU" sz="2400" b="1" dirty="0">
                <a:solidFill>
                  <a:srgbClr val="FF0000"/>
                </a:solidFill>
              </a:rPr>
              <a:t>воспитатель </a:t>
            </a:r>
            <a:r>
              <a:rPr lang="ru-RU" sz="2400" b="1" dirty="0" err="1">
                <a:solidFill>
                  <a:srgbClr val="FF0000"/>
                </a:solidFill>
              </a:rPr>
              <a:t>Iквалификационной</a:t>
            </a:r>
            <a:r>
              <a:rPr lang="ru-RU" sz="2400" b="1" dirty="0">
                <a:solidFill>
                  <a:srgbClr val="FF0000"/>
                </a:solidFill>
              </a:rPr>
              <a:t>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717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7517"/>
          </a:xfrm>
        </p:spPr>
      </p:pic>
      <p:sp>
        <p:nvSpPr>
          <p:cNvPr id="3" name="Прямоугольник 2"/>
          <p:cNvSpPr/>
          <p:nvPr/>
        </p:nvSpPr>
        <p:spPr>
          <a:xfrm>
            <a:off x="748019" y="565767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проекта «Хлеб-всему голова»</a:t>
            </a:r>
          </a:p>
        </p:txBody>
      </p:sp>
    </p:spTree>
    <p:extLst>
      <p:ext uri="{BB962C8B-B14F-4D97-AF65-F5344CB8AC3E}">
        <p14:creationId xmlns:p14="http://schemas.microsoft.com/office/powerpoint/2010/main" val="535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992"/>
            <a:ext cx="4399549" cy="3466764"/>
          </a:xfrm>
        </p:spPr>
      </p:pic>
      <p:pic>
        <p:nvPicPr>
          <p:cNvPr id="4099" name="Picture 3" descr="C:\Users\Ольга\Desktop\эксперименты\IMG_20170323_16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" y="13992"/>
            <a:ext cx="4553343" cy="3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62" y="3535771"/>
            <a:ext cx="4429638" cy="332222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770"/>
            <a:ext cx="4551689" cy="33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"/>
            <a:ext cx="4652334" cy="3489251"/>
          </a:xfrm>
          <a:prstGeom prst="rect">
            <a:avLst/>
          </a:prstGeom>
        </p:spPr>
      </p:pic>
      <p:pic>
        <p:nvPicPr>
          <p:cNvPr id="3075" name="Picture 3" descr="C:\Users\Ольга\Desktop\портфель-фото\фото для работы\DSC0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143"/>
            <a:ext cx="4427984" cy="33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сне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2" y="0"/>
            <a:ext cx="4471838" cy="34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IMG_20151218_11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2" y="3802999"/>
            <a:ext cx="4502350" cy="32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4" y="-27804"/>
            <a:ext cx="9154124" cy="68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7"/>
            <a:ext cx="3955378" cy="300336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60" y="548680"/>
            <a:ext cx="382189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4" y="-27804"/>
            <a:ext cx="9154124" cy="68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IMG_20170424_113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38" y="395166"/>
            <a:ext cx="4330605" cy="33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IMG_20170424_120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891078" cy="36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за растениями и животными  в группе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1"/>
            <a:ext cx="7704856" cy="5040561"/>
          </a:xfrm>
        </p:spPr>
      </p:pic>
    </p:spTree>
    <p:extLst>
      <p:ext uri="{BB962C8B-B14F-4D97-AF65-F5344CB8AC3E}">
        <p14:creationId xmlns:p14="http://schemas.microsoft.com/office/powerpoint/2010/main" val="32441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8"/>
            <a:ext cx="9144000" cy="68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7483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воспитание, будь то экологическое, нравственное, должно быть воспитанием сердца, которое и рождает чувства, мысли и поступки. Об этом говорят все великие педагоги мира. Сердце есть источник человечности в человеке. «Годы детства-это, прежде всего воспитание сердца»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 В. Сухомлинский. </a:t>
            </a:r>
          </a:p>
        </p:txBody>
      </p:sp>
    </p:spTree>
    <p:extLst>
      <p:ext uri="{BB962C8B-B14F-4D97-AF65-F5344CB8AC3E}">
        <p14:creationId xmlns:p14="http://schemas.microsoft.com/office/powerpoint/2010/main" val="33709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23"/>
            <a:ext cx="9149928" cy="6854476"/>
          </a:xfrm>
        </p:spPr>
      </p:pic>
    </p:spTree>
    <p:extLst>
      <p:ext uri="{BB962C8B-B14F-4D97-AF65-F5344CB8AC3E}">
        <p14:creationId xmlns:p14="http://schemas.microsoft.com/office/powerpoint/2010/main" val="35121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5"/>
            <a:ext cx="8208912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Цель экологического воспитания-формирование человека нового типа с новым экологическим мышлением, способного осознавать последствия своих относительной гармонии с природой. Уже в старшем возрасте дети без особых в доступной, увлекательной форме и если учитывается интерес ребёнка к природным явлениям.</a:t>
            </a:r>
            <a:endParaRPr lang="ru-RU" dirty="0"/>
          </a:p>
        </p:txBody>
      </p:sp>
      <p:pic>
        <p:nvPicPr>
          <p:cNvPr id="1026" name="Picture 2" descr="C:\Users\Ольга\Desktop\Документы\анимационные вставочки\0_60850_519e13d8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6933"/>
            <a:ext cx="4713561" cy="23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/>
        </p:nvSpPr>
        <p:spPr>
          <a:xfrm>
            <a:off x="480060" y="290322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6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" y="0"/>
            <a:ext cx="9150589" cy="68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законы, по которым живёт природа, уметь организовывать свой труд и отдых так, чтобы не нанести вреда природе, и иметь осознанное желание делать это».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положительного отношения к природе, воспитывать защитников природы, дать экологические знания, научить детей быть милосердными, любить и беречь природу (землю, воздух, вода, флору, фауну), по-хозяйски, а значит, бережно распоряжаться её богатствами.</a:t>
            </a:r>
          </a:p>
        </p:txBody>
      </p:sp>
    </p:spTree>
    <p:extLst>
      <p:ext uri="{BB962C8B-B14F-4D97-AF65-F5344CB8AC3E}">
        <p14:creationId xmlns:p14="http://schemas.microsoft.com/office/powerpoint/2010/main" val="8787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8701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создан уголок природы,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котором дети периодический ухаживают, наблюдают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5950"/>
            <a:ext cx="3563887" cy="2736304"/>
          </a:xfrm>
        </p:spPr>
      </p:pic>
      <p:pic>
        <p:nvPicPr>
          <p:cNvPr id="1026" name="Picture 2" descr="C:\Users\Ольга\Desktop\IMG_20170310_165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3086"/>
            <a:ext cx="3604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20" y="1280778"/>
            <a:ext cx="4044280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льга\Desktop\IMG_20170314_154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8107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9"/>
            <a:ext cx="9144001" cy="687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98884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 без воспитания сердца невозможно. И срок для этого отпущен небольшой – семь лет, дальше это сделать будет крайне трудно.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05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Ребята принимали участие в сказке   «Колосок».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  <p:extLst>
      <p:ext uri="{BB962C8B-B14F-4D97-AF65-F5344CB8AC3E}">
        <p14:creationId xmlns:p14="http://schemas.microsoft.com/office/powerpoint/2010/main" val="3925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проводился проект «Морские обитатели».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val="2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1"/>
            <a:ext cx="9144001" cy="6858001"/>
          </a:xfrm>
        </p:spPr>
      </p:pic>
      <p:sp>
        <p:nvSpPr>
          <p:cNvPr id="5" name="TextBox 4"/>
          <p:cNvSpPr txBox="1"/>
          <p:nvPr/>
        </p:nvSpPr>
        <p:spPr>
          <a:xfrm>
            <a:off x="179512" y="566563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 «Пуантилизм»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проект за этот 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прошёл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«Хлеб – всему голова»</a:t>
            </a:r>
          </a:p>
        </p:txBody>
      </p:sp>
    </p:spTree>
    <p:extLst>
      <p:ext uri="{BB962C8B-B14F-4D97-AF65-F5344CB8AC3E}">
        <p14:creationId xmlns:p14="http://schemas.microsoft.com/office/powerpoint/2010/main" val="2224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268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«Человек – как часть природы»  </vt:lpstr>
      <vt:lpstr>Презентация PowerPoint</vt:lpstr>
      <vt:lpstr>Презентация PowerPoint</vt:lpstr>
      <vt:lpstr>В группе создан уголок природы, в котором дети периодический ухаживают, наблюдают.</vt:lpstr>
      <vt:lpstr>Презентация PowerPoint</vt:lpstr>
      <vt:lpstr>Ребята принимали участие в сказке   «Колосок».</vt:lpstr>
      <vt:lpstr>В группе проводился проект «Морские обитатели».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Рассматривание за растениями и животными  в группе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32</cp:revision>
  <dcterms:created xsi:type="dcterms:W3CDTF">2017-04-20T18:18:52Z</dcterms:created>
  <dcterms:modified xsi:type="dcterms:W3CDTF">2017-04-27T02:59:13Z</dcterms:modified>
</cp:coreProperties>
</file>