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70" r:id="rId13"/>
    <p:sldId id="268" r:id="rId14"/>
    <p:sldId id="271" r:id="rId15"/>
    <p:sldId id="269" r:id="rId16"/>
    <p:sldId id="273" r:id="rId17"/>
    <p:sldId id="275" r:id="rId18"/>
    <p:sldId id="276" r:id="rId19"/>
    <p:sldId id="274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сказка. ...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6021288"/>
            <a:ext cx="5536704" cy="81611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 к.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Ольга Викторовна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Ольга\Desktop\АТТЕСТАЦИЯ\41184_514f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5112567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772" y="2204864"/>
            <a:ext cx="8676456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Сказка, как источник развития театрализованных игр у дошкольников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2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0" y="0"/>
            <a:ext cx="91482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0" y="6453336"/>
            <a:ext cx="9144000" cy="404664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9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сказ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fontScale="92500" lnSpcReduction="20000"/>
          </a:bodyPr>
          <a:lstStyle/>
          <a:p>
            <a:pPr marL="400050" lvl="1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– это средство приобщения ребёнка к миру человеческих судеб, к миру истории, это «золотой ключик»  к изменению мира, к его творческому, созидательному преобразованию. Из этой сокровищницы малыш черпает сведения о реальности, которой он ещё не знает, черты будущего, о котором он ещё не умеет задумываться.</a:t>
            </a:r>
          </a:p>
        </p:txBody>
      </p:sp>
    </p:spTree>
    <p:extLst>
      <p:ext uri="{BB962C8B-B14F-4D97-AF65-F5344CB8AC3E}">
        <p14:creationId xmlns:p14="http://schemas.microsoft.com/office/powerpoint/2010/main" val="4126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сказ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260648"/>
            <a:ext cx="3384376" cy="63367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 – непревзойдённый учитель речи детей. Ни в каких других произведениях, кроме народных, вы не найдёте такого идеального расположения труднопроизносимых звуков, которые, благодаря образной трактовке, без затруднений воспроизводятся юными слушателями. Сказка раскрывает перед ребёнком меткость и выразительность языка, показывает, как богата родная речь юмором, живыми и образными выражениями, сравнениями.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Ольга\Desktop\средняя группа ФОТО\чтение книг\вечернее чтение.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51125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Ольга\Desktop\сказка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2" y="2160"/>
            <a:ext cx="9146882" cy="685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1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сказ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61926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сказка ориентирована на социально-педагогический эффект: обучает, воспитывает, предупреждает, учит, побуждает к деятельности и даже лечит. Иначе говоря, потенциал сказки гораздо богаче её художественно-образной значимости. Сказка является одним из важнейших социально-педагогических средств формирования личности, выполняя следующие функции: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социализация,</a:t>
            </a:r>
          </a:p>
          <a:p>
            <a:pPr marL="742950" indent="-742950">
              <a:buAutoNum type="arabicPeriod"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реативность,</a:t>
            </a:r>
          </a:p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-терапевтическая,</a:t>
            </a:r>
          </a:p>
          <a:p>
            <a:pPr marL="0" indent="0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культурно-этническая.</a:t>
            </a:r>
          </a:p>
        </p:txBody>
      </p:sp>
    </p:spTree>
    <p:extLst>
      <p:ext uri="{BB962C8B-B14F-4D97-AF65-F5344CB8AC3E}">
        <p14:creationId xmlns:p14="http://schemas.microsoft.com/office/powerpoint/2010/main" val="38379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сказ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260648"/>
            <a:ext cx="5400600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педагогических наук Роза Иосифовна Жуковская считала, что художественная литература – один из существенных факторов, влияющих на направленность детских игр, на правильное развитие воображения. Она предлагала отбирать для детей книги.</a:t>
            </a: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Прокопьевич Аникин советский и российский филолог-фольклорист, доктор филологических наук, заслуженный профессор МГУ имени М.В. Ломоносова. Указывал, что «сказки – своего рода нравственный кодекс народа, их героика – это хотя и воображаемые, но примеры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человека. Выдумка сказочника вышла из помыслов о торжестве сил жизни, труда и честности над бездельем, низостью»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0507"/>
            <a:ext cx="3024336" cy="327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Ольга\Desktop\AnikinV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5"/>
            <a:ext cx="3024336" cy="344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4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сказ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нравственные категории, как добро и зло, хорошо и плохо, можно и нельзя, целесообразно  формировать своим собственным примером, а так же с помощью народных сказок, в которых показывается: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 дружба помогает победить зло («Зимовье»),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добрые и миролюбивые  побеждают  («Волк и семеро козлят»),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Что зло наказуемо («Кот, Петух и Лиса»,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избушка»).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4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сказ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Сказка не даёт прямых наставлений детям («Слушайся родителей», «Уважай старших», «Не уходи из дома без разрешения», но в её содержании всегда заложен урок, который они постепенно воспринимают, многократно возвращаясь к тексту сказки. Например, сказка «Репка» учит младших дошкольников быть дружными,  трудолюбивыми, сказка «Маша и медведь» предостерегает: в лес одним нельзя ходить – можно попасть в беду, а уж если так случилось – не отчаивайся, старайся найти выход из сложной ситуации, сказки «Теремок», «Зимовье зверей» учат дружить. Наказ слушайся родителей, старших звучит в сказках «Гуси-лебеди», «Сестрица Алёнушка и братец Иванушка», «Снегурочка»,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Терёшечка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Страх и трусость высмеиваются в сказке «У страха глаза велики», хитрость в сказках «Лиса и журавль», «Лиса и тетерев», «Лисичка сестричка и серый волк». Трудолюбие в народных сказках всегда вознаграждается 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Хаврошечка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«Мороз Иванович», «Царевна - лягушка», мудрость восхваляется «Мужик и медведь», «Как мужик гусей делил», «Лиса и козёл», забота о близком поощряется.)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сказ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926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Театрализованные занятия включают разыгрывание сказок, сценок, ролевые диалоги по иллюстрациям, самостоятельные импровизации на темы, взятые из жизни (смешной случай, интересное событие и т. д.); просмотр кукольных спектаклей и беседы по ним;  игры-драматизации; разыгрывание сказок и инсценировок;  упражнения по формированию выразительности исполнения (вербальной).</a:t>
            </a:r>
          </a:p>
          <a:p>
            <a:pPr marL="0" indent="0">
              <a:buNone/>
            </a:pPr>
            <a:r>
              <a:rPr lang="ru-RU" dirty="0" smtClean="0"/>
              <a:t>Способы привлечения театральной деятельности:</a:t>
            </a:r>
          </a:p>
          <a:p>
            <a:pPr marL="0" indent="0">
              <a:buNone/>
            </a:pPr>
            <a:r>
              <a:rPr lang="ru-RU" dirty="0" smtClean="0"/>
              <a:t> 1. «Погружение в сказку» при помощи «волшебных вещей» из сказки.</a:t>
            </a:r>
          </a:p>
          <a:p>
            <a:pPr marL="0" indent="0">
              <a:buNone/>
            </a:pPr>
            <a:r>
              <a:rPr lang="ru-RU" dirty="0" smtClean="0"/>
              <a:t>2. Чтение и совместный анализ сказок.</a:t>
            </a:r>
          </a:p>
          <a:p>
            <a:pPr marL="0" indent="0">
              <a:buNone/>
            </a:pPr>
            <a:r>
              <a:rPr lang="ru-RU" dirty="0" smtClean="0"/>
              <a:t>3. Проигрывание отрывков из сказки, передающих различные черты характера, с параллельным объяснением или разъяснением нравственных качеств и мотивов действий персонажей.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7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сказ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188640"/>
            <a:ext cx="4104456" cy="6336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Основная цель театрализованной деятельности:  развитие творческих способностей ребёнка, психологическое раскрепощение посредством театрализованных игр, пробуждения воображения ребёнка, создание условий для изобретательности и творчества.</a:t>
            </a:r>
            <a:endParaRPr lang="ru-RU" dirty="0"/>
          </a:p>
        </p:txBody>
      </p:sp>
      <p:pic>
        <p:nvPicPr>
          <p:cNvPr id="5122" name="Picture 2" descr="C:\Users\Ольга\Desktop\IMG_20191016_160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46449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9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сказ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192688"/>
          </a:xfrm>
        </p:spPr>
        <p:txBody>
          <a:bodyPr/>
          <a:lstStyle/>
          <a:p>
            <a:pPr marL="0" indent="0" algn="ctr">
              <a:buNone/>
            </a:pP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Духовная  жизнь ребёнка полноценна лишь тогда, когда он живёт в мире игры, сказки, музыки, фантазии, творчества.</a:t>
            </a:r>
          </a:p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этого он - засушенный цветок.</a:t>
            </a:r>
          </a:p>
          <a:p>
            <a:pPr marL="0" indent="0" algn="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140968"/>
            <a:ext cx="5472608" cy="3528392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сказ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192688"/>
          </a:xfrm>
        </p:spPr>
        <p:txBody>
          <a:bodyPr/>
          <a:lstStyle/>
          <a:p>
            <a:pPr marL="0" indent="0" algn="ctr">
              <a:buNone/>
            </a:pP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обществе резко повысился социальный престиж интеллекта и научного знания. С этим связано стремление родителей и педагогов дать детям знания, научить их читать, писать и считать, а не развить способность чувствовать, думать, сопереживать и творить. Педагогическая установка в первую очередь на развитие мышления превращает эмоционально-духовную сущность ребёнка во вторичную ценность.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сказ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192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Конвенции ООН о правах ребёнка говорится, что образование ребёнка, должно быть направлено на развитие личности, талантов, умственных и физических способностей ребёнка в их самом полном объёме. Именно дошкольный период, по признанию специалистов всего мира является  возрастом наиболее стремительного физического и психического развития ребёнка, возрастом первоначального формирования качеств, необходимых человеку в течение всей последующей жизни.</a:t>
            </a:r>
          </a:p>
        </p:txBody>
      </p:sp>
    </p:spTree>
    <p:extLst>
      <p:ext uri="{BB962C8B-B14F-4D97-AF65-F5344CB8AC3E}">
        <p14:creationId xmlns:p14="http://schemas.microsoft.com/office/powerpoint/2010/main" val="24296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сказ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1926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 дошкольного образования к результатам освоения Программы представлены в виде целевых ориентиров, согласно которым ребёнок должен овладеть основными культурными способами деятельности, проявлять инициативу и самостоятельность в разных видах деятельности – в игре, общении и др. ; ребёнок должен обладать развитым воображение, которое реализуется в разных видах деятельности, и прежде всего в игре; владеть разными формами и  видами игры, различать условную и реальную ситуации, уметь подчиняться разным правилам и социальным нормам.</a:t>
            </a:r>
          </a:p>
        </p:txBody>
      </p:sp>
    </p:spTree>
    <p:extLst>
      <p:ext uri="{BB962C8B-B14F-4D97-AF65-F5344CB8AC3E}">
        <p14:creationId xmlns:p14="http://schemas.microsoft.com/office/powerpoint/2010/main" val="39998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сказ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88640"/>
            <a:ext cx="3600400" cy="6408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наиболее доступный ребёнку и интересный для него способ переработки и выражения впечатлений, знаний и эмоций. Театрализованная игра как один из её видов является эффективным средством социализации дошкольника в процессе осмысления им нравственного подтекста литературного или фольклорного произведения и участия в игре, которая имеет коллективный характер, что создаёт благоприятные условия для развития чувства партнёрства и освоения способов позитивного взаимодействия. </a:t>
            </a:r>
          </a:p>
        </p:txBody>
      </p:sp>
      <p:pic>
        <p:nvPicPr>
          <p:cNvPr id="11266" name="Picture 2" descr="C:\Users\Ольга\Desktop\41184_514f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092"/>
            <a:ext cx="5112568" cy="600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I:\ДЕТКИ\фото новых детей 2018-2022\игры\игры в группе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39"/>
            <a:ext cx="2454019" cy="319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:\ДЕТКИ\фото новых детей 2018-2022\игры\игры в группе (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79710"/>
            <a:ext cx="2454019" cy="326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66" y="188639"/>
            <a:ext cx="2700337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Ольга\Desktop\IMG_20191016_1624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67" y="3379710"/>
            <a:ext cx="2700336" cy="331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сказ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260648"/>
            <a:ext cx="3240360" cy="6336704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театрализованной игре осуществляется эмоциональное развитие: дети знакомятся с чувствами, настроениями героев, осваивают способы их внешнего выражения, осознают причины того или иного настроя. Велико значение театрализованной  игры и для речевого развития (совершенствование диалогов и монологов, освоение выразительности речи). Наконец, театрализованная игра является средством самовыражения и самореализации ребёнка.</a:t>
            </a:r>
          </a:p>
          <a:p>
            <a:pPr marL="0" indent="0" algn="ctr">
              <a:buNone/>
            </a:pP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Ольга\Desktop\IMG_20191016_160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3103300" cy="230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ьга\Desktop\IMG_20191016_0954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9" y="260648"/>
            <a:ext cx="330202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ьга\Desktop\игра-в сказку РЕПКА\сказка РЕП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024336" cy="23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АТТЕСТАЦИЯ\pic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сказ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19268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 – игровая деятельность обогащает детей новыми впечатлениями, знаниями, умениями. Оказывает положительное влияние на развитие умственных способностей, интеллекта, логики, мышления и памяти каждого ребёнка. Ребёнок познаёт окружающий мир, формирует свои представления о «добре» и «зле»; на примерах сказочных героев узнаёт, «что такое хорошо, и что такое плохо». </a:t>
            </a:r>
          </a:p>
        </p:txBody>
      </p:sp>
    </p:spTree>
    <p:extLst>
      <p:ext uri="{BB962C8B-B14F-4D97-AF65-F5344CB8AC3E}">
        <p14:creationId xmlns:p14="http://schemas.microsoft.com/office/powerpoint/2010/main" val="17227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сказ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260648"/>
            <a:ext cx="3888432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игры у ребёнка развивается речь, расширяется словарный запас. Театрализованная деятельность в детском саду направлена на целостное развитие личности ребёнка, его раскрепощение, раскрывает его творческие индивидуальные способности. А так же способствует самовыражению дошкольника.</a:t>
            </a:r>
          </a:p>
          <a:p>
            <a:pPr marL="0" indent="0" algn="ctr">
              <a:buNone/>
            </a:pP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Ольга\Desktop\IMG_20191016_160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68051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АТТЕСТАЦИЯ\ori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68051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8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1175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Сказка, как источник развития театрализованных игр у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Сказка, как источник развития театрализованных игр у дошкольников</dc:title>
  <dc:creator>Ольга</dc:creator>
  <cp:lastModifiedBy>Ольга</cp:lastModifiedBy>
  <cp:revision>40</cp:revision>
  <dcterms:created xsi:type="dcterms:W3CDTF">2019-10-13T11:10:47Z</dcterms:created>
  <dcterms:modified xsi:type="dcterms:W3CDTF">2019-10-16T19:01:25Z</dcterms:modified>
</cp:coreProperties>
</file>