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61" r:id="rId4"/>
    <p:sldId id="264" r:id="rId5"/>
    <p:sldId id="271" r:id="rId6"/>
    <p:sldId id="274" r:id="rId7"/>
    <p:sldId id="275" r:id="rId8"/>
    <p:sldId id="276" r:id="rId9"/>
    <p:sldId id="273" r:id="rId10"/>
    <p:sldId id="257" r:id="rId11"/>
    <p:sldId id="258" r:id="rId12"/>
    <p:sldId id="260" r:id="rId13"/>
    <p:sldId id="279" r:id="rId14"/>
    <p:sldId id="277" r:id="rId15"/>
    <p:sldId id="278" r:id="rId16"/>
    <p:sldId id="265" r:id="rId17"/>
    <p:sldId id="267" r:id="rId18"/>
    <p:sldId id="266" r:id="rId19"/>
    <p:sldId id="268" r:id="rId20"/>
    <p:sldId id="280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8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15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16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4.png"/><Relationship Id="rId4" Type="http://schemas.openxmlformats.org/officeDocument/2006/relationships/image" Target="../media/image17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Ольга\Desktop\рам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067944" y="4797152"/>
            <a:ext cx="4390256" cy="1470025"/>
          </a:xfrm>
        </p:spPr>
        <p:txBody>
          <a:bodyPr>
            <a:normAutofit fontScale="90000"/>
          </a:bodyPr>
          <a:lstStyle/>
          <a:p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</a:t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каченко Ольга Викторовна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категория.</a:t>
            </a:r>
            <a:endParaRPr lang="ru-RU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3608" y="1628800"/>
            <a:ext cx="7416824" cy="2256656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Открытое занятие. </a:t>
            </a:r>
          </a:p>
          <a:p>
            <a:r>
              <a:rPr lang="ru-RU" sz="3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«Малые  фольклорные формы».</a:t>
            </a:r>
            <a:endParaRPr lang="ru-RU" sz="36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83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Ольга\Desktop\сорока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14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56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Ольга\Desktop\сорока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794"/>
            <a:ext cx="7416824" cy="684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33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Ольга\Desktop\пальчиковая иг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38"/>
            <a:ext cx="9144000" cy="6851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402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Ольга\Desktop\сорока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14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808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Ольга\Desktop\Вика\кот2.jp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311" y="12329"/>
            <a:ext cx="7233095" cy="6845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91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Ольга\Desktop\Вика\кот5.jp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0"/>
            <a:ext cx="67687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Кошка - Мурлыканье (qmusic.me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44208" y="5373216"/>
            <a:ext cx="592832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252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01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Ольга\Desktop\Вика\кот.jp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60648"/>
            <a:ext cx="6597352" cy="659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кошка - кошка (qmusic.me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66763" y="53899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161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Ольга\Desktop\кот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-1"/>
            <a:ext cx="7056784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i-moloko-pet-koska_(mu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15249" y="53556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83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5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Ольга\Desktop\Вика\кот1.jp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94" y="7228"/>
            <a:ext cx="6978374" cy="6978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184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C:\Users\Ольга\Desktop\игр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124" y="1891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431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Ольга\Desktop\петух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60648"/>
            <a:ext cx="5256584" cy="659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094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Ольга\Desktop\ко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9096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Ольга\Desktop\петух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00718"/>
            <a:ext cx="5832648" cy="6757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rik_petuha_-_krik_petuh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84168" y="53732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372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Ольга\Desktop\петух4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0"/>
            <a:ext cx="69149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аспевка петушок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95848" y="53179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962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Ольга\Desktop\солнышко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3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2185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C:\Users\Ольга\Desktop\sonce_na_prozrachnom_fone_7_16194333-768x70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6675"/>
            <a:ext cx="7315200" cy="672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368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Ольга\Desktop\водичк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12" y="0"/>
            <a:ext cx="7657727" cy="673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hivye-zvuki-shum-vody-iz-kran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76559" y="5401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64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Ольга\Desktop\умывани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726" y="4863"/>
            <a:ext cx="9242725" cy="693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346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Ольга\Desktop\ima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5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_smeh-detski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11760" y="55172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79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11</Words>
  <Application>Microsoft Office PowerPoint</Application>
  <PresentationFormat>Экран (4:3)</PresentationFormat>
  <Paragraphs>3</Paragraphs>
  <Slides>20</Slides>
  <Notes>0</Notes>
  <HiddenSlides>0</HiddenSlides>
  <MMClips>7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Подготовила воспитатель:  Ткаченко Ольга Викторовна I кв категория.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</dc:creator>
  <cp:lastModifiedBy>Ольга</cp:lastModifiedBy>
  <cp:revision>16</cp:revision>
  <dcterms:created xsi:type="dcterms:W3CDTF">2018-11-26T16:45:16Z</dcterms:created>
  <dcterms:modified xsi:type="dcterms:W3CDTF">2019-01-23T02:21:40Z</dcterms:modified>
</cp:coreProperties>
</file>