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627784" y="148478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635896" y="42210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786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Ольга</cp:lastModifiedBy>
  <cp:revision>1</cp:revision>
  <dcterms:created xsi:type="dcterms:W3CDTF">2020-11-03T01:15:25Z</dcterms:created>
  <dcterms:modified xsi:type="dcterms:W3CDTF">2020-11-03T01:33:29Z</dcterms:modified>
</cp:coreProperties>
</file>