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89" r:id="rId4"/>
    <p:sldId id="290" r:id="rId5"/>
    <p:sldId id="291" r:id="rId6"/>
    <p:sldId id="261" r:id="rId7"/>
    <p:sldId id="271" r:id="rId8"/>
    <p:sldId id="276" r:id="rId9"/>
    <p:sldId id="277" r:id="rId10"/>
    <p:sldId id="265" r:id="rId11"/>
    <p:sldId id="257" r:id="rId12"/>
    <p:sldId id="260" r:id="rId13"/>
    <p:sldId id="262" r:id="rId14"/>
    <p:sldId id="279" r:id="rId15"/>
    <p:sldId id="264" r:id="rId16"/>
    <p:sldId id="267" r:id="rId17"/>
    <p:sldId id="263" r:id="rId18"/>
    <p:sldId id="270" r:id="rId19"/>
    <p:sldId id="278" r:id="rId20"/>
    <p:sldId id="269" r:id="rId21"/>
    <p:sldId id="266" r:id="rId22"/>
    <p:sldId id="272" r:id="rId23"/>
    <p:sldId id="274" r:id="rId24"/>
    <p:sldId id="258" r:id="rId25"/>
    <p:sldId id="275" r:id="rId26"/>
    <p:sldId id="280" r:id="rId27"/>
    <p:sldId id="281" r:id="rId28"/>
    <p:sldId id="282" r:id="rId29"/>
    <p:sldId id="259" r:id="rId30"/>
    <p:sldId id="284" r:id="rId31"/>
    <p:sldId id="285" r:id="rId32"/>
    <p:sldId id="286" r:id="rId33"/>
    <p:sldId id="287" r:id="rId34"/>
    <p:sldId id="283" r:id="rId35"/>
    <p:sldId id="292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 varScale="1">
        <p:scale>
          <a:sx n="83" d="100"/>
          <a:sy n="83" d="100"/>
        </p:scale>
        <p:origin x="-90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f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89" y="300499"/>
            <a:ext cx="936104" cy="89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07299"/>
            <a:ext cx="933450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5510"/>
            <a:ext cx="933450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2321"/>
            <a:ext cx="933450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2321"/>
            <a:ext cx="933450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52320"/>
            <a:ext cx="933450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57001"/>
            <a:ext cx="933450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202788" y="1916832"/>
            <a:ext cx="87616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49" y="4616604"/>
            <a:ext cx="8766175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2578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Ольга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298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screen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684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ьга\Desktop\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576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льга\Desktop\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003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Users\Ольга\Desktop\hello_html_233612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2" y="22016"/>
            <a:ext cx="9088741" cy="683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483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Ольга\Desktop\screen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334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Ольга\Desktop\img5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80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Ольга\Desktop\razvivashki-otgadashki-matematika_page-0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895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Ольга\Desktop\img6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128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Ольга\Desktop\hello_html_7884a8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7" y="10030"/>
            <a:ext cx="9108593" cy="684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311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f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89" y="300499"/>
            <a:ext cx="936104" cy="89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07299"/>
            <a:ext cx="933450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5510"/>
            <a:ext cx="933450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2321"/>
            <a:ext cx="933450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2321"/>
            <a:ext cx="933450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52320"/>
            <a:ext cx="933450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57001"/>
            <a:ext cx="933450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202788" y="1916832"/>
            <a:ext cx="87616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49" y="4616604"/>
            <a:ext cx="8766175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8" name="Picture 2" descr="C:\Users\Ольга\Desktop\jK-3swKvQ1-2_1200x0_AybP2us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89" y="2132856"/>
            <a:ext cx="1020099" cy="102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342" y="2135367"/>
            <a:ext cx="1023937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713" y="2132856"/>
            <a:ext cx="1023937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959" y="2132856"/>
            <a:ext cx="1023937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71012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Ольга\Desktop\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221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Ольга\Desktop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039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Ольга\Desktop\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0365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Ольга\Desktop\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7342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\Desktop\geom-nakl-nayd-po-form-1040-2-800x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лако 1"/>
          <p:cNvSpPr/>
          <p:nvPr/>
        </p:nvSpPr>
        <p:spPr>
          <a:xfrm>
            <a:off x="2843808" y="386418"/>
            <a:ext cx="3074640" cy="914400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лако 2"/>
          <p:cNvSpPr/>
          <p:nvPr/>
        </p:nvSpPr>
        <p:spPr>
          <a:xfrm>
            <a:off x="5580112" y="336294"/>
            <a:ext cx="3168352" cy="122049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0340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323528" y="332656"/>
            <a:ext cx="856895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5153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323528" y="332656"/>
            <a:ext cx="856895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467544" y="6597352"/>
            <a:ext cx="8424936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0437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323528" y="332656"/>
            <a:ext cx="856895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467544" y="6597352"/>
            <a:ext cx="8424936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323528" y="692696"/>
            <a:ext cx="0" cy="568863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832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323528" y="332656"/>
            <a:ext cx="856895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467544" y="6597352"/>
            <a:ext cx="8424936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323528" y="692696"/>
            <a:ext cx="0" cy="568863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8892480" y="548680"/>
            <a:ext cx="0" cy="58326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7241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>
            <a:off x="251520" y="260648"/>
            <a:ext cx="2016224" cy="1872208"/>
          </a:xfrm>
          <a:prstGeom prst="triangle">
            <a:avLst>
              <a:gd name="adj" fmla="val 5227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541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f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89" y="300499"/>
            <a:ext cx="936104" cy="89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07299"/>
            <a:ext cx="933450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5510"/>
            <a:ext cx="933450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2321"/>
            <a:ext cx="933450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2321"/>
            <a:ext cx="933450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52320"/>
            <a:ext cx="933450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57001"/>
            <a:ext cx="933450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202788" y="1916832"/>
            <a:ext cx="87616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49" y="4616604"/>
            <a:ext cx="8766175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8" name="Picture 2" descr="C:\Users\Ольга\Desktop\jK-3swKvQ1-2_1200x0_AybP2us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89" y="2132856"/>
            <a:ext cx="1020099" cy="102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342" y="2135367"/>
            <a:ext cx="1023937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540" y="2132856"/>
            <a:ext cx="1023937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667" y="2124758"/>
            <a:ext cx="1023937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650" y="2132856"/>
            <a:ext cx="1023937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140044"/>
            <a:ext cx="1023937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550" y="2140044"/>
            <a:ext cx="1023937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6738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>
            <a:off x="251520" y="260648"/>
            <a:ext cx="2016224" cy="1872208"/>
          </a:xfrm>
          <a:prstGeom prst="triangle">
            <a:avLst>
              <a:gd name="adj" fmla="val 5227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6948264" y="4797152"/>
            <a:ext cx="1922512" cy="17784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0549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>
            <a:off x="251520" y="260648"/>
            <a:ext cx="2016224" cy="1872208"/>
          </a:xfrm>
          <a:prstGeom prst="triangle">
            <a:avLst>
              <a:gd name="adj" fmla="val 5227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6948264" y="4797152"/>
            <a:ext cx="1922512" cy="17784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452320" y="212398"/>
            <a:ext cx="1581049" cy="156041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946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>
            <a:off x="251520" y="260648"/>
            <a:ext cx="2016224" cy="1872208"/>
          </a:xfrm>
          <a:prstGeom prst="triangle">
            <a:avLst>
              <a:gd name="adj" fmla="val 5227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6948264" y="4797152"/>
            <a:ext cx="1922512" cy="17784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452320" y="212398"/>
            <a:ext cx="1581049" cy="156041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01216" y="5229200"/>
            <a:ext cx="2570584" cy="1401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1601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>
            <a:off x="251520" y="260648"/>
            <a:ext cx="2016224" cy="1872208"/>
          </a:xfrm>
          <a:prstGeom prst="triangle">
            <a:avLst>
              <a:gd name="adj" fmla="val 5227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6948264" y="4797152"/>
            <a:ext cx="1922512" cy="17784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452320" y="212398"/>
            <a:ext cx="1581049" cy="156041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01216" y="5229200"/>
            <a:ext cx="2570584" cy="1401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915816" y="2636912"/>
            <a:ext cx="2714600" cy="18002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8412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C:\Users\Ольга\Desktop\0_7b01e_f053337e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40" y="35493"/>
            <a:ext cx="1233152" cy="132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C:\Users\Ольга\Desktop\0_7b01e_f053337e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090" y="143389"/>
            <a:ext cx="3419294" cy="366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7" name="Picture 5" descr="C:\Users\Ольга\Desktop\0_7b01e_f053337e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67" y="1486464"/>
            <a:ext cx="5112804" cy="548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 descr="C:\Users\Ольга\Desktop\0_7b01e_f053337e_ori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888" y="3905088"/>
            <a:ext cx="2616491" cy="280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9" name="Picture 7" descr="C:\Users\Ольга\Desktop\0_7b01e_f053337e_ori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100" y="771998"/>
            <a:ext cx="1874557" cy="20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30501" y="143389"/>
            <a:ext cx="9144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33262" y="4850519"/>
            <a:ext cx="9144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96683" y="143389"/>
            <a:ext cx="9144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0740" y="2468880"/>
            <a:ext cx="9144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00392" y="218198"/>
            <a:ext cx="9144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5537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307" y="0"/>
            <a:ext cx="4585694" cy="3158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" y="3212976"/>
            <a:ext cx="4379979" cy="364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12976"/>
            <a:ext cx="4860032" cy="364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3" y="-35446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6419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f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89" y="300499"/>
            <a:ext cx="936104" cy="89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07299"/>
            <a:ext cx="933450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5510"/>
            <a:ext cx="933450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2321"/>
            <a:ext cx="933450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2321"/>
            <a:ext cx="933450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52320"/>
            <a:ext cx="933450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57001"/>
            <a:ext cx="933450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202788" y="1916832"/>
            <a:ext cx="87616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49" y="4616604"/>
            <a:ext cx="8766175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8" name="Picture 2" descr="C:\Users\Ольга\Desktop\jK-3swKvQ1-2_1200x0_AybP2us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89" y="2132856"/>
            <a:ext cx="1020099" cy="102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342" y="2135367"/>
            <a:ext cx="1023937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540" y="2132856"/>
            <a:ext cx="1023937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667" y="2124758"/>
            <a:ext cx="1023937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650" y="2132856"/>
            <a:ext cx="1023937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140044"/>
            <a:ext cx="1023937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550" y="2140044"/>
            <a:ext cx="1023937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6" name="Picture 2" descr="C:\Users\Ольга\Desktop\kissclipart-teddy-bear-039d3e0399eb311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14" y="5347751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412" y="5347751"/>
            <a:ext cx="11525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340771"/>
            <a:ext cx="11525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340770"/>
            <a:ext cx="11525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062" y="5340769"/>
            <a:ext cx="11525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170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f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89" y="300499"/>
            <a:ext cx="936104" cy="89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07299"/>
            <a:ext cx="933450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5510"/>
            <a:ext cx="933450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2321"/>
            <a:ext cx="933450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2321"/>
            <a:ext cx="933450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52320"/>
            <a:ext cx="933450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57001"/>
            <a:ext cx="933450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202788" y="1916832"/>
            <a:ext cx="87616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49" y="4616604"/>
            <a:ext cx="8766175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8" name="Picture 2" descr="C:\Users\Ольга\Desktop\jK-3swKvQ1-2_1200x0_AybP2us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89" y="2420888"/>
            <a:ext cx="1020099" cy="102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404" y="2423399"/>
            <a:ext cx="1023937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540" y="2369494"/>
            <a:ext cx="1023937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516" y="2423399"/>
            <a:ext cx="1023937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165" y="2446213"/>
            <a:ext cx="1023937" cy="102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509" y="2423399"/>
            <a:ext cx="1023937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550" y="2385569"/>
            <a:ext cx="1023937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6" name="Picture 2" descr="C:\Users\Ольга\Desktop\kissclipart-teddy-bear-039d3e0399eb311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14" y="5347751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412" y="5347751"/>
            <a:ext cx="11525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340771"/>
            <a:ext cx="11525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340770"/>
            <a:ext cx="11525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062" y="5340769"/>
            <a:ext cx="11525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340768"/>
            <a:ext cx="11525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379" y="5340767"/>
            <a:ext cx="11525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086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льга\Desktop\img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45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Ольга\Desktop\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02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Ольга\Desktop\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358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Ольга\Desktop\hello_html_m20bd4f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51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5791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5</Words>
  <Application>Microsoft Office PowerPoint</Application>
  <PresentationFormat>Экран (4:3)</PresentationFormat>
  <Paragraphs>5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VOSPITATEL</cp:lastModifiedBy>
  <cp:revision>11</cp:revision>
  <cp:lastPrinted>2021-01-28T09:37:11Z</cp:lastPrinted>
  <dcterms:created xsi:type="dcterms:W3CDTF">2021-01-26T02:27:44Z</dcterms:created>
  <dcterms:modified xsi:type="dcterms:W3CDTF">2021-01-28T09:37:17Z</dcterms:modified>
</cp:coreProperties>
</file>