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9" r:id="rId5"/>
    <p:sldId id="260" r:id="rId6"/>
    <p:sldId id="257" r:id="rId7"/>
    <p:sldId id="262" r:id="rId8"/>
    <p:sldId id="263" r:id="rId9"/>
    <p:sldId id="261" r:id="rId10"/>
    <p:sldId id="264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01-13ff0d4a79b93ee2bbdf2621c4c1c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36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14" y="1091807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6855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95" y="1001688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929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929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312" y="17929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28" y="1058543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1807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depositphotos_52401941-stock-photo-pencil-character-is-presen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39" y="3284984"/>
            <a:ext cx="2293549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1446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7" y="5812941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91572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64" y="4681446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39" y="5812941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68562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32" y="5745143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86" y="4655678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93" y="5777136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42794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9066078" cy="68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1579860584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6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" y="-32828"/>
            <a:ext cx="9098688" cy="68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62" y="-1"/>
            <a:ext cx="4475991" cy="33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Ольга\Desktop\1579860584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8747"/>
            <a:ext cx="4755084" cy="33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\Desktop\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895"/>
            <a:ext cx="4755085" cy="355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62" y="3522675"/>
            <a:ext cx="4452038" cy="33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22865"/>
            <a:ext cx="2138690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2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14" y="1091807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6855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95" y="1001688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929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929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312" y="17929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28" y="1058543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1807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1446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7" y="5812941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91572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64" y="4681446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39" y="5812941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68562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32" y="5745143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86" y="4655678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93" y="5777136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42794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\Desktop\10-Number-PNG-Royalty-Free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85" y="4077072"/>
            <a:ext cx="2240815" cy="2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esktop\9-Number-PNG-Background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854"/>
            <a:ext cx="3208920" cy="40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14" y="1091807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6855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95" y="1001688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929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929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312" y="17929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28" y="1058543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1807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depositphotos_52401941-stock-photo-pencil-character-is-prese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39" y="3284984"/>
            <a:ext cx="2293549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1446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7" y="5812941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91572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64" y="4681446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39" y="5812941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68562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32" y="5745143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86" y="4655678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93" y="5777136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42794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98" y="2492896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esktop\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" y="0"/>
            <a:ext cx="3287522" cy="32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14" y="1091807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6855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95" y="1001688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929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929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312" y="17929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28" y="1058543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1807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1446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7" y="5812941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91572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64" y="4681446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39" y="5812941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68562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32" y="5745143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86" y="4655678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93" y="5777136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Ольга\Desktop\hello_html_m3052e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42794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\Desktop\10-Number-PNG-Royalty-Free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85" y="4077072"/>
            <a:ext cx="2240815" cy="2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9" y="56854"/>
            <a:ext cx="3072209" cy="351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3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73"/>
            <a:ext cx="9218960" cy="688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hello_html_m4a3cbf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3149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5896" cy="56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65622" y="4876395"/>
            <a:ext cx="1656184" cy="1760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hello_html_m4a3cbf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3149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5896" cy="56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кругленная соединительная линия 2"/>
          <p:cNvCxnSpPr/>
          <p:nvPr/>
        </p:nvCxnSpPr>
        <p:spPr>
          <a:xfrm rot="16200000" flipV="1">
            <a:off x="6521478" y="985989"/>
            <a:ext cx="2808313" cy="1501648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16200000" flipV="1">
            <a:off x="6232376" y="3280792"/>
            <a:ext cx="2655912" cy="1944216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rot="16200000" flipV="1">
            <a:off x="3496072" y="840904"/>
            <a:ext cx="2655912" cy="1944216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16200000" flipV="1">
            <a:off x="852838" y="893351"/>
            <a:ext cx="2655912" cy="1944216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rot="16200000" flipV="1">
            <a:off x="831776" y="3606131"/>
            <a:ext cx="2655912" cy="1944216"/>
          </a:xfrm>
          <a:prstGeom prst="curvedConnector3">
            <a:avLst>
              <a:gd name="adj1" fmla="val 5051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16200000" flipV="1">
            <a:off x="3871448" y="3928864"/>
            <a:ext cx="2655912" cy="1944216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41" y="338082"/>
            <a:ext cx="8784976" cy="1331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2312" y="857547"/>
            <a:ext cx="8784976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341" y="2204864"/>
            <a:ext cx="8784976" cy="15624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341" y="4077072"/>
            <a:ext cx="8784976" cy="3383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2341" y="4822304"/>
            <a:ext cx="8784976" cy="457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341" y="5589240"/>
            <a:ext cx="8784976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10</cp:revision>
  <dcterms:created xsi:type="dcterms:W3CDTF">2021-01-17T16:23:44Z</dcterms:created>
  <dcterms:modified xsi:type="dcterms:W3CDTF">2021-01-18T01:10:28Z</dcterms:modified>
</cp:coreProperties>
</file>