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8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9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виртуальная экскурсия\20201125_155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7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льга\Desktop\виртуальная экскурсия\20201125_155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5007" y="44626"/>
            <a:ext cx="6858002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26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Ольга\Desktop\виртуальная экскурсия\20201125_155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7568" y="-1148433"/>
            <a:ext cx="6858000" cy="915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56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льга\Desktop\виртуальная экскурсия\20201125_160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5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Ольга\Desktop\виртуальная экскурсия\20201125_160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27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Ольга\Desktop\виртуальная экскурсия\20201125_160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8187" y="-1147811"/>
            <a:ext cx="6867627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31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Ольга\Desktop\виртуальная экскурсия\20201125_160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9627" y="-1163723"/>
            <a:ext cx="6864747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262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Ольга\Desktop\виртуальная экскурсия\20201125_160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8356" y="-1142492"/>
            <a:ext cx="6825480" cy="91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4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Ольга\Desktop\виртуальная экскурсия\20201125_160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1306" y="-1144688"/>
            <a:ext cx="6861383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56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льга\Desktop\виртуальная экскурсия\20201125_1604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8284" cy="69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78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виртуальная экскурсия\20201125_155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032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виртуальная экскурсия\20201125_155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9547" cy="70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887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Desktop\виртуальная экскурсия\20201125_155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90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Ольга\Desktop\виртуальная экскурсия\20201125_155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94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виртуальная экскурсия\20201125_155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" y="-30502"/>
            <a:ext cx="9184668" cy="68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14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Ольга\Desktop\виртуальная экскурсия\20201125_155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7936" y="-283035"/>
            <a:ext cx="6960095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357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льга\Desktop\виртуальная экскурсия\20201125_155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8902" y="148557"/>
            <a:ext cx="6841315" cy="657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57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ьга\Desktop\виртуальная экскурсия\20201125_155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379" y="-1142379"/>
            <a:ext cx="685924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88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8</cp:revision>
  <dcterms:created xsi:type="dcterms:W3CDTF">2020-11-25T16:28:54Z</dcterms:created>
  <dcterms:modified xsi:type="dcterms:W3CDTF">2020-11-25T17:43:33Z</dcterms:modified>
</cp:coreProperties>
</file>