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8" r:id="rId4"/>
    <p:sldId id="288" r:id="rId5"/>
    <p:sldId id="279" r:id="rId6"/>
    <p:sldId id="262" r:id="rId7"/>
    <p:sldId id="282" r:id="rId8"/>
    <p:sldId id="283" r:id="rId9"/>
    <p:sldId id="257" r:id="rId10"/>
    <p:sldId id="258" r:id="rId11"/>
    <p:sldId id="264" r:id="rId12"/>
    <p:sldId id="275" r:id="rId13"/>
    <p:sldId id="280" r:id="rId14"/>
    <p:sldId id="284" r:id="rId15"/>
    <p:sldId id="286" r:id="rId16"/>
    <p:sldId id="265" r:id="rId17"/>
    <p:sldId id="273" r:id="rId18"/>
    <p:sldId id="259" r:id="rId19"/>
    <p:sldId id="260" r:id="rId20"/>
    <p:sldId id="277" r:id="rId21"/>
    <p:sldId id="263" r:id="rId22"/>
    <p:sldId id="270" r:id="rId23"/>
    <p:sldId id="272" r:id="rId24"/>
    <p:sldId id="274" r:id="rId25"/>
    <p:sldId id="271" r:id="rId26"/>
    <p:sldId id="278" r:id="rId27"/>
    <p:sldId id="267" r:id="rId28"/>
    <p:sldId id="276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2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" y="-2704"/>
            <a:ext cx="9126242" cy="68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3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6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6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1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42"/>
            <a:ext cx="9167373" cy="68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8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" y="20815"/>
            <a:ext cx="9136306" cy="68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1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" y="4410"/>
            <a:ext cx="9138119" cy="68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2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2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" y="-20198"/>
            <a:ext cx="9170931" cy="6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1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chern\OneDrive\Рабочий стол\экскурсия по кухне детского сада 2025\экскурсия на кухню детского сада Алёнка\экскурсия на кухню детского сада АЛЁНКА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89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" y="0"/>
            <a:ext cx="9131079" cy="75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4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8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" y="28291"/>
            <a:ext cx="9120627" cy="68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4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" y="-18746"/>
            <a:ext cx="9168994" cy="68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1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2550" y="-1014413"/>
            <a:ext cx="15240000" cy="11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7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69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" y="0"/>
            <a:ext cx="9128684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0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chern\OneDrive\Рабочий стол\экскурсия по кухне детского сада 2025\экскурсия на кухню детского сада Алёнка\экскурсия на кухню детского сада АЛЁНКА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2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" y="20814"/>
            <a:ext cx="9128466" cy="68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-1108"/>
            <a:ext cx="9145476" cy="68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7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29380"/>
            <a:ext cx="9104826" cy="68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3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0"/>
            <a:ext cx="9095318" cy="68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" y="20452"/>
            <a:ext cx="9107963" cy="68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7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rn\OneDrive\Рабочий стол\экскурсия по кухне детского сада 2025\экскурсия на кухню детского сада Алёнка\экскурсия на кухню детского сада АЛЁНКА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76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chern</dc:creator>
  <cp:lastModifiedBy>chernenko.serzh19@yandex.ru</cp:lastModifiedBy>
  <cp:revision>3</cp:revision>
  <dcterms:created xsi:type="dcterms:W3CDTF">2025-08-25T15:17:36Z</dcterms:created>
  <dcterms:modified xsi:type="dcterms:W3CDTF">2025-08-25T15:48:39Z</dcterms:modified>
</cp:coreProperties>
</file>