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57" r:id="rId10"/>
    <p:sldId id="258" r:id="rId11"/>
    <p:sldId id="259" r:id="rId12"/>
    <p:sldId id="26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758857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21" y="476672"/>
            <a:ext cx="6091339" cy="59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51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дерево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82"/>
            <a:ext cx="4401616" cy="405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s514215_0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20" y="3356992"/>
            <a:ext cx="4647779" cy="348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8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7-64-066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13376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372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skazochnaya-osen.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2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8982"/>
            <a:ext cx="2690429" cy="201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15" y="3212976"/>
            <a:ext cx="2688207" cy="201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43164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92" y="2852936"/>
            <a:ext cx="2498408" cy="187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331" y="0"/>
            <a:ext cx="2386245" cy="178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920" y="1556792"/>
            <a:ext cx="3599288" cy="31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 rot="5400000">
            <a:off x="1345213" y="23927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87835">
            <a:off x="1644775" y="5265003"/>
            <a:ext cx="549275" cy="1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95082">
            <a:off x="7148841" y="5188774"/>
            <a:ext cx="549275" cy="139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6131">
            <a:off x="7397599" y="1790180"/>
            <a:ext cx="549275" cy="84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12894" y="156549"/>
            <a:ext cx="3312368" cy="1112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Осенняя экологическая тропа в детском саду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aa434e52d71597692f7fccfdacf18a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51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Ольга\Desktop\siren-osen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13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красные-лист-осени-венгерской-сирени-или-josikaea-syringa-изолированные-на-101974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01208"/>
            <a:ext cx="2068136" cy="122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3533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-385763"/>
            <a:ext cx="10172700" cy="762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6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63c1fbdc35fd6d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3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ьга\Desktop\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49973"/>
            <a:ext cx="1309687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img3 — копия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34321"/>
            <a:ext cx="872307" cy="99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\Desktop\img3 — копия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86475"/>
            <a:ext cx="990910" cy="89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льга\Desktop\img3 —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85836"/>
            <a:ext cx="619894" cy="8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Ольга\Desktop\img3 — копия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165304"/>
            <a:ext cx="716338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Ольга\Desktop\img3 — копия (4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892216"/>
            <a:ext cx="779339" cy="9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2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img3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85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hello_html_b268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5" y="0"/>
            <a:ext cx="89316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6</cp:revision>
  <dcterms:created xsi:type="dcterms:W3CDTF">2020-09-22T18:45:47Z</dcterms:created>
  <dcterms:modified xsi:type="dcterms:W3CDTF">2020-09-23T03:48:37Z</dcterms:modified>
</cp:coreProperties>
</file>