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56" r:id="rId4"/>
    <p:sldId id="257" r:id="rId5"/>
    <p:sldId id="261" r:id="rId6"/>
    <p:sldId id="260" r:id="rId7"/>
    <p:sldId id="262" r:id="rId8"/>
    <p:sldId id="258" r:id="rId9"/>
    <p:sldId id="265" r:id="rId10"/>
    <p:sldId id="264" r:id="rId11"/>
    <p:sldId id="263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Ольга\Desktop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61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img5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4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7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2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scree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39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45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25663432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47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46"/>
            <a:ext cx="8045800" cy="68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08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2564165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25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25719076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028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2564165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44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25719076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52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2020-10-04T16:21:25Z</dcterms:created>
  <dcterms:modified xsi:type="dcterms:W3CDTF">2020-10-04T17:02:46Z</dcterms:modified>
</cp:coreProperties>
</file>