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56" r:id="rId5"/>
    <p:sldId id="265" r:id="rId6"/>
    <p:sldId id="257" r:id="rId7"/>
    <p:sldId id="261" r:id="rId8"/>
    <p:sldId id="262" r:id="rId9"/>
    <p:sldId id="264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detsad-1321964-1542116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8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detsad-1321964-1542116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12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5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detsad-1321964-1542116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5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92" y="3400440"/>
            <a:ext cx="3239008" cy="345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92" y="4763"/>
            <a:ext cx="3267816" cy="339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10" y="3400440"/>
            <a:ext cx="3034681" cy="345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11" y="0"/>
            <a:ext cx="3023633" cy="340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0441"/>
            <a:ext cx="2870310" cy="343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9" y="0"/>
            <a:ext cx="2881511" cy="338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detsad-1321964-1542116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0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detsad-1321964-1542116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92"/>
            <a:ext cx="6768752" cy="68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9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5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detsad-1321964-1542116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5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0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48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4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detsad-1321964-1542116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4688"/>
            <a:ext cx="779658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1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detsad-1321964-1542116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84"/>
            <a:ext cx="6912768" cy="68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detsad-1321964-1542116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96"/>
            <a:ext cx="6624736" cy="684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14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2020-12-07T16:15:00Z</dcterms:created>
  <dcterms:modified xsi:type="dcterms:W3CDTF">2020-12-07T16:34:07Z</dcterms:modified>
</cp:coreProperties>
</file>