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61" r:id="rId7"/>
    <p:sldId id="258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8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5.jpeg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20.jpeg"/><Relationship Id="rId5" Type="http://schemas.openxmlformats.org/officeDocument/2006/relationships/image" Target="../media/image5.jpeg"/><Relationship Id="rId10" Type="http://schemas.openxmlformats.org/officeDocument/2006/relationships/image" Target="../media/image19.jpeg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esktop\hello_html_61ce448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766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ьга\Desktop\img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0"/>
            <a:ext cx="2171733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Ольга\Desktop\103b64bb7b3bbd85ace85cf1febf153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1800"/>
            <a:ext cx="2209800" cy="279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Ольга\Desktop\kartochki_domana_figury_1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166813"/>
            <a:ext cx="2460104" cy="365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Ольга\Desktop\kartochki_domana_figury_16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564904"/>
            <a:ext cx="1813743" cy="311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61048"/>
            <a:ext cx="1719263" cy="256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947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Ольга\Desktop\hello_html_53958fc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55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льга\Desktop\kartochki_domana_figury_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1766553" cy="2622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43136"/>
            <a:ext cx="1762125" cy="2620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442" y="243136"/>
            <a:ext cx="1762125" cy="2620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60648"/>
            <a:ext cx="1762125" cy="2620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 descr="C:\Users\Ольга\Desktop\kartochki_domana_figury_16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29000"/>
            <a:ext cx="1686473" cy="290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435785"/>
            <a:ext cx="168275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916" y="3573016"/>
            <a:ext cx="168275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435785"/>
            <a:ext cx="168275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335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льга\Desktop\kartochki_domana_figury_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3136"/>
            <a:ext cx="1139080" cy="1690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007" y="243136"/>
            <a:ext cx="1199471" cy="1784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510" y="149880"/>
            <a:ext cx="1262170" cy="1877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017" y="260648"/>
            <a:ext cx="1136774" cy="1690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 descr="C:\Users\Ольга\Desktop\kartochki_domana_figury_16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76" y="3530296"/>
            <a:ext cx="1172223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530296"/>
            <a:ext cx="1239071" cy="2132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510" y="3471336"/>
            <a:ext cx="1213556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956" y="3435785"/>
            <a:ext cx="1084073" cy="1865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65533"/>
            <a:ext cx="1195387" cy="178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412023"/>
            <a:ext cx="1212850" cy="209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844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Ольга\Desktop\ob-figu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269" y="2060848"/>
            <a:ext cx="914400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Ольга\Desktop\maxresdefau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4" y="8402"/>
            <a:ext cx="1722089" cy="255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18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Ольга\Desktop\img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45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87400"/>
            <a:ext cx="5486400" cy="529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Равнобедренный треугольник 1"/>
          <p:cNvSpPr/>
          <p:nvPr/>
        </p:nvSpPr>
        <p:spPr>
          <a:xfrm>
            <a:off x="585409" y="523528"/>
            <a:ext cx="1060704" cy="914400"/>
          </a:xfrm>
          <a:prstGeom prst="triangl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585409" y="2547369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30096" y="4699992"/>
            <a:ext cx="914400" cy="914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96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льга\Desktop\kartochki_domana_figury_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3136"/>
            <a:ext cx="1139080" cy="1690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007" y="243136"/>
            <a:ext cx="1199471" cy="1784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510" y="149880"/>
            <a:ext cx="1262170" cy="1877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017" y="260648"/>
            <a:ext cx="1136774" cy="1690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 descr="C:\Users\Ольга\Desktop\kartochki_domana_figury_16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72" y="4811706"/>
            <a:ext cx="1172223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725864"/>
            <a:ext cx="1239071" cy="2132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526" y="4739698"/>
            <a:ext cx="1213556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4962507"/>
            <a:ext cx="1084073" cy="1865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65533"/>
            <a:ext cx="1195387" cy="178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628" y="4754851"/>
            <a:ext cx="1212850" cy="209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 descr="C:\Users\Ольга\Desktop\maxresdefault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68" y="2564904"/>
            <a:ext cx="1179806" cy="1751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Ольга\Desktop\img9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129" y="2543553"/>
            <a:ext cx="2363755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Ольга\Desktop\103b64bb7b3bbd85ace85cf1febf153d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429" y="2521131"/>
            <a:ext cx="1361305" cy="1721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099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Ольга</cp:lastModifiedBy>
  <cp:revision>4</cp:revision>
  <dcterms:created xsi:type="dcterms:W3CDTF">2020-09-07T18:11:01Z</dcterms:created>
  <dcterms:modified xsi:type="dcterms:W3CDTF">2020-09-07T18:49:05Z</dcterms:modified>
</cp:coreProperties>
</file>