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65" r:id="rId4"/>
    <p:sldId id="266" r:id="rId5"/>
    <p:sldId id="258" r:id="rId6"/>
    <p:sldId id="257" r:id="rId7"/>
    <p:sldId id="259" r:id="rId8"/>
    <p:sldId id="260" r:id="rId9"/>
    <p:sldId id="261" r:id="rId10"/>
    <p:sldId id="25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img_s745506_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_s745506_0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1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img_s745506_0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5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img_s745506_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360"/>
            <a:ext cx="9110185" cy="683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0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img_s745506_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" y="4014"/>
            <a:ext cx="9138648" cy="685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3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img_s745506_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014"/>
            <a:ext cx="4572830" cy="328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4644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8736" y="332656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400" y="714540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8736" y="5579647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img_s745506_0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13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img_s745506_0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5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img_s745506_0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4" y="0"/>
            <a:ext cx="9154763" cy="68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691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img_s745506_0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5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img_s745506_0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25540"/>
            <a:ext cx="9132168" cy="684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813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</cp:revision>
  <dcterms:created xsi:type="dcterms:W3CDTF">2021-03-01T01:31:45Z</dcterms:created>
  <dcterms:modified xsi:type="dcterms:W3CDTF">2021-03-01T03:50:25Z</dcterms:modified>
</cp:coreProperties>
</file>