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59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с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6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direct-mail-icon-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4229"/>
            <a:ext cx="7128792" cy="68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hello_html_m2927b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mbird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4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и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" y="8300"/>
            <a:ext cx="9109804" cy="68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8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голуб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4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снеги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094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6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дяте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" y="-20133"/>
            <a:ext cx="9116061" cy="68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7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hello_html_m2927b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mbird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0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e8743c37-6ec4-433e-b323-d3f36ef6db77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04"/>
            <a:ext cx="9144000" cy="68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prazd (1998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757"/>
            <a:ext cx="6316130" cy="60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2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2020-11-18T01:09:46Z</dcterms:created>
  <dcterms:modified xsi:type="dcterms:W3CDTF">2020-11-18T01:33:17Z</dcterms:modified>
</cp:coreProperties>
</file>