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3" r:id="rId6"/>
    <p:sldId id="258" r:id="rId7"/>
    <p:sldId id="264" r:id="rId8"/>
    <p:sldId id="262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8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32849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Ольга\Desktop\2759608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0" y="2060848"/>
            <a:ext cx="1198321" cy="12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13" y="2036412"/>
            <a:ext cx="1192712" cy="120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2043550"/>
            <a:ext cx="1224136" cy="123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86517"/>
            <a:ext cx="1173361" cy="118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8" y="2018252"/>
            <a:ext cx="121067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975157"/>
            <a:ext cx="1253294" cy="126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C:\Users\Ольга\Desktop\unnam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7" y="5449672"/>
            <a:ext cx="1186774" cy="118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020" y="5449672"/>
            <a:ext cx="1244400" cy="124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9" y="5479579"/>
            <a:ext cx="1210672" cy="121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607" y="5521679"/>
            <a:ext cx="1172393" cy="117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98718"/>
            <a:ext cx="1172393" cy="117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025" y="5449672"/>
            <a:ext cx="1172393" cy="117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20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8efbee7a8b7434e38e1c870471e86c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8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32849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Ольга\Desktop\depositphotos_13565642-stock-illustration-numbers-and-maths-symb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765217" cy="131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\Desktop\depositphotos_13565642-stock-illustration-numbers-and-maths-symbols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7" y="4437112"/>
            <a:ext cx="1122040" cy="118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ьга\Desktop\depositphotos_13565642-stock-illustration-numbers-and-maths-symbols — копия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821" y="4622176"/>
            <a:ext cx="1035015" cy="58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Ольга\Desktop\depositphotos_13565642-stock-illustration-numbers-and-maths-symbols — копия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051" y="4569482"/>
            <a:ext cx="1078607" cy="68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Ольга\Desktop\H-3_matematika_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4526"/>
            <a:ext cx="701675" cy="6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Ольга\Desktop\H-3_matematika_03 — коп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162"/>
            <a:ext cx="792163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Ольга\Desktop\depositphotos_13565642-stock-illustration-numbers-and-maths-symbols — копия (4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33" y="864248"/>
            <a:ext cx="1054794" cy="131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Ольга\Desktop\depositphotos_13565642-stock-illustration-numbers-and-maths-symbols — копия (4) — копия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75" y="1009905"/>
            <a:ext cx="1048562" cy="108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Ольга\Desktop\depositphotos_13565642-stock-illustration-numbers-and-maths-symbols — копия (4) — копия — копия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567" y="909738"/>
            <a:ext cx="1048030" cy="122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Users\Ольга\Desktop\depositphotos_13565642-stock-illustration-numbers-and-maths-symbols — копия (5) — копия — копия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120" y="1040651"/>
            <a:ext cx="903101" cy="114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:\Users\Ольга\Desktop\depositphotos_13565642-stock-illustration-numbers-and-maths-symbols — копия (6) — копия — копия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590" y="1082170"/>
            <a:ext cx="911349" cy="11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6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depositphotos_13565642-stock-illustration-numbers-and-maths-symb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95" y="3182469"/>
            <a:ext cx="10287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\Desktop\depositphotos_13565642-stock-illustration-numbers-and-maths-symb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8" y="3119239"/>
            <a:ext cx="10287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ьга\Desktop\depositphotos_13565642-stock-illustration-numbers-and-maths-symb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36" y="696094"/>
            <a:ext cx="10287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Ольга\Desktop\depositphotos_13565642-stock-illustration-numbers-and-maths-symb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8359"/>
            <a:ext cx="10287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Ольга\Desktop\depositphotos_13565642-stock-illustration-numbers-and-maths-symb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302" y="3201982"/>
            <a:ext cx="10287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Ольга\Desktop\depositphotos_13565642-stock-illustration-numbers-and-maths-symb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95" y="683773"/>
            <a:ext cx="10287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Ольга\Desktop\depositphotos_13565642-stock-illustration-numbers-and-maths-symbols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51" y="3765763"/>
            <a:ext cx="1039644" cy="109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08" y="1218481"/>
            <a:ext cx="1042987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18481"/>
            <a:ext cx="1042987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19" y="1021117"/>
            <a:ext cx="1042987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054" y="3471193"/>
            <a:ext cx="1042987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 descr="C:\Users\Ольга\Desktop\depositphotos_13565642-stock-illustration-numbers-and-maths-symbols — копия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79" y="3876901"/>
            <a:ext cx="1068219" cy="68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Ольга\Desktop\depositphotos_13565642-stock-illustration-numbers-and-maths-symbols — копия (6) — копия — коп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856" y="3143047"/>
            <a:ext cx="13906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93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depositphotos_13565642-stock-illustration-numbers-and-maths-symbols — копия (5) — копия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2913"/>
            <a:ext cx="14859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льга\Desktop\depositphotos_13565642-stock-illustration-numbers-and-maths-symbols — копия (6) — копия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03242"/>
            <a:ext cx="13906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Ольга\Desktop\H-3_matematika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3830255"/>
            <a:ext cx="1584176" cy="150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Ольга\Desktop\H-3_matematika_03 —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265" y="735282"/>
            <a:ext cx="1667470" cy="151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59" y="488529"/>
            <a:ext cx="1487487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91" y="3552411"/>
            <a:ext cx="1390650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36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" y="0"/>
            <a:ext cx="90744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50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depositphotos_42613619-stock-illustration-colored-penci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5197" y="-1155200"/>
            <a:ext cx="6833608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5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9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7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21" y="3414007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4993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" y="3414007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736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VOSPITATEL</cp:lastModifiedBy>
  <cp:revision>5</cp:revision>
  <cp:lastPrinted>2020-10-14T10:04:02Z</cp:lastPrinted>
  <dcterms:created xsi:type="dcterms:W3CDTF">2020-10-13T01:07:35Z</dcterms:created>
  <dcterms:modified xsi:type="dcterms:W3CDTF">2020-10-14T10:04:07Z</dcterms:modified>
</cp:coreProperties>
</file>