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58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8" d="100"/>
          <a:sy n="58" d="100"/>
        </p:scale>
        <p:origin x="-84" y="-2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25.04.2021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25.04.2021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25.04.2021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25.04.2021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Ольга\Desktop\img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070" y="0"/>
            <a:ext cx="9156069" cy="68670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000836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Ольга\Desktop\img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53" y="33974"/>
            <a:ext cx="9098700" cy="6824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001597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Ольга\Desktop\img4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202" y="-1"/>
            <a:ext cx="9151201" cy="6863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431682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Ольга\Desktop\img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26" y="35597"/>
            <a:ext cx="9134974" cy="68512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365079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Ольга\Desktop\img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287206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Ольга\Desktop\img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914400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841930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Ольга\Desktop\img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7505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362230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Users\Ольга\Desktop\img1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3552892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0</Words>
  <Application>Microsoft Office PowerPoint</Application>
  <PresentationFormat>Экран (4:3)</PresentationFormat>
  <Paragraphs>0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Ольга</dc:creator>
  <cp:lastModifiedBy>Ольга</cp:lastModifiedBy>
  <cp:revision>2</cp:revision>
  <dcterms:created xsi:type="dcterms:W3CDTF">2021-04-25T10:49:03Z</dcterms:created>
  <dcterms:modified xsi:type="dcterms:W3CDTF">2021-04-25T11:04:19Z</dcterms:modified>
</cp:coreProperties>
</file>