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58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80" r:id="rId25"/>
    <p:sldId id="279" r:id="rId26"/>
    <p:sldId id="26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ьга\Desktop\scree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237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Ольга\Desktop\slayd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346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Ольга\Desktop\slayd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35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Ольга\Desktop\slayd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294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Ольга\Desktop\slayd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618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Ольга\Desktop\slayd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312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Ольга\Desktop\slayd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28" y="-1"/>
            <a:ext cx="9167327" cy="687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942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Ольга\Desktop\slayd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451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Ольга\Desktop\slayd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580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Ольга\Desktop\slayd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2" y="0"/>
            <a:ext cx="9123717" cy="684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946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Ольга\Desktop\slayd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" y="34786"/>
            <a:ext cx="9097617" cy="682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07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льга\Desktop\slay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944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Ольга\Desktop\slayd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4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44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Ольга\Desktop\slayd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0" y="-1"/>
            <a:ext cx="9132540" cy="684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756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Ольга\Desktop\slayd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6" y="-1"/>
            <a:ext cx="9129294" cy="684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138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Ольга\Desktop\slayd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8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206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Ольга\Desktop\slayd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1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378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Ольга\Desktop\slayd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908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Ольга\Desktop\img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71"/>
            <a:ext cx="9179726" cy="685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17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ьга\Desktop\slay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15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ьга\Desktop\slayd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940"/>
            <a:ext cx="9140079" cy="685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8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Ольга\Desktop\slay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88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льга\Desktop\slayd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95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Ольга\Desktop\slayd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114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Ольга\Desktop\slayd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43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Ольга\Desktop\slayd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0" y="4564"/>
            <a:ext cx="9137915" cy="685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1775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3</cp:revision>
  <dcterms:created xsi:type="dcterms:W3CDTF">2021-04-25T13:00:35Z</dcterms:created>
  <dcterms:modified xsi:type="dcterms:W3CDTF">2021-04-25T13:21:15Z</dcterms:modified>
</cp:coreProperties>
</file>