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62" r:id="rId6"/>
    <p:sldId id="259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3792"/>
            <a:ext cx="108585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40211"/>
            <a:ext cx="108585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2976271"/>
            <a:ext cx="108585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15" y="439614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82" y="4797152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30" y="5266258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2963863"/>
            <a:ext cx="108585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15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5" y="3447419"/>
            <a:ext cx="108585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05" y="3445785"/>
            <a:ext cx="108585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68" y="3397167"/>
            <a:ext cx="108585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87" y="784558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02" y="738227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05" y="788733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32" y="766552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95" y="3445785"/>
            <a:ext cx="108585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73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5" y="223464"/>
            <a:ext cx="2664296" cy="267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9" y="637724"/>
            <a:ext cx="2191783" cy="226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3464"/>
            <a:ext cx="26638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5" y="3467362"/>
            <a:ext cx="26638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37" y="3717032"/>
            <a:ext cx="26638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98" y="637801"/>
            <a:ext cx="2189163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9" y="3860558"/>
            <a:ext cx="2189163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67" y="4131369"/>
            <a:ext cx="2189163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36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3048" y="3288053"/>
            <a:ext cx="1584176" cy="1567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05883"/>
            <a:ext cx="910951" cy="91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73417"/>
            <a:ext cx="943416" cy="94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968501"/>
            <a:ext cx="948332" cy="94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5882"/>
            <a:ext cx="910951" cy="91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973417"/>
            <a:ext cx="943416" cy="94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15" y="3299359"/>
            <a:ext cx="16097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8053"/>
            <a:ext cx="16097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42" y="3288053"/>
            <a:ext cx="16097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92" y="3344037"/>
            <a:ext cx="16097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55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" y="0"/>
            <a:ext cx="9169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5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21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" y="809328"/>
            <a:ext cx="907164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0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" y="2564904"/>
            <a:ext cx="50817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льга\Desktop\fe8b48b9910953b6dfdf1fb36cb3be74--matryoshka-doll-craft-proje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7426"/>
            <a:ext cx="1474138" cy="239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5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" y="2564904"/>
            <a:ext cx="50817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льга\Desktop\fe8b48b9910953b6dfdf1fb36cb3be74--matryoshka-doll-craft-proje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6342"/>
            <a:ext cx="1474138" cy="239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8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3563" cy="297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льга\Desktop\33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72" y="6944"/>
            <a:ext cx="3923928" cy="2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Ольга\Desktop\Внешний-вид-детей-на-занятия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2828"/>
            <a:ext cx="4073563" cy="305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Ольга\Desktop\10991268_892046074150797_5187182959046349245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71" y="3802828"/>
            <a:ext cx="3923928" cy="30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Ольга\Desktop\0001-002-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61679"/>
            <a:ext cx="4554923" cy="27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5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8</cp:revision>
  <dcterms:created xsi:type="dcterms:W3CDTF">2020-09-21T15:24:13Z</dcterms:created>
  <dcterms:modified xsi:type="dcterms:W3CDTF">2020-09-21T18:28:46Z</dcterms:modified>
</cp:coreProperties>
</file>