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6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учител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8"/>
            <a:ext cx="4187155" cy="68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льга\Desktop\зайцы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350" y="-6138"/>
            <a:ext cx="4079106" cy="686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3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Ольга\Desktop\машин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960440" cy="357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Ольга\Desktop\117827332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130522"/>
            <a:ext cx="653415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5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учител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8"/>
            <a:ext cx="4187155" cy="68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лисы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6632"/>
            <a:ext cx="374441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учител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8"/>
            <a:ext cx="4187155" cy="68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Ольга\Desktop\лисы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910" y="5184"/>
            <a:ext cx="2326975" cy="64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936" y="332656"/>
            <a:ext cx="2638089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84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ьга\Desktop\учитель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38"/>
            <a:ext cx="4187155" cy="689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Ольга\Desktop\лисы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353" y="260648"/>
            <a:ext cx="212526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Ольга\Desktop\зайцы —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05064"/>
            <a:ext cx="1581150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7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Ольга\Desktop\прим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0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Ольга\Desktop\приме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57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Ольга\Desktop\пример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520"/>
            <a:ext cx="8888200" cy="684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20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Ольга\Desktop\фигур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52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ьга\Desktop\фигур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2</cp:revision>
  <dcterms:created xsi:type="dcterms:W3CDTF">2020-11-10T03:44:27Z</dcterms:created>
  <dcterms:modified xsi:type="dcterms:W3CDTF">2020-11-10T03:59:11Z</dcterms:modified>
</cp:coreProperties>
</file>