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69" r:id="rId3"/>
    <p:sldId id="268" r:id="rId4"/>
    <p:sldId id="274" r:id="rId5"/>
    <p:sldId id="256" r:id="rId6"/>
    <p:sldId id="270" r:id="rId7"/>
    <p:sldId id="257" r:id="rId8"/>
    <p:sldId id="271" r:id="rId9"/>
    <p:sldId id="260" r:id="rId10"/>
    <p:sldId id="261" r:id="rId11"/>
    <p:sldId id="279" r:id="rId12"/>
    <p:sldId id="264" r:id="rId13"/>
    <p:sldId id="276" r:id="rId14"/>
    <p:sldId id="277" r:id="rId15"/>
    <p:sldId id="275" r:id="rId16"/>
    <p:sldId id="278" r:id="rId17"/>
    <p:sldId id="280" r:id="rId18"/>
    <p:sldId id="272" r:id="rId19"/>
    <p:sldId id="258" r:id="rId20"/>
    <p:sldId id="267" r:id="rId21"/>
    <p:sldId id="273" r:id="rId22"/>
    <p:sldId id="262" r:id="rId23"/>
    <p:sldId id="259" r:id="rId24"/>
    <p:sldId id="266" r:id="rId25"/>
    <p:sldId id="263" r:id="rId26"/>
    <p:sldId id="282" r:id="rId27"/>
    <p:sldId id="265" r:id="rId28"/>
    <p:sldId id="285" r:id="rId29"/>
    <p:sldId id="281" r:id="rId30"/>
    <p:sldId id="286" r:id="rId31"/>
    <p:sldId id="289" r:id="rId32"/>
    <p:sldId id="287" r:id="rId33"/>
    <p:sldId id="284" r:id="rId34"/>
    <p:sldId id="288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84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1f6c1b2b53bf6cade32e40e4e2d45a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" y="-1"/>
            <a:ext cx="9113278" cy="691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33427" y="282240"/>
            <a:ext cx="698376" cy="6440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28384" y="229144"/>
            <a:ext cx="720080" cy="64249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93" y="229144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9743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34" y="244717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7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Ольга\Desktop\3Fa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" y="0"/>
            <a:ext cx="91363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373216"/>
            <a:ext cx="1346448" cy="1130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36296" y="19472"/>
            <a:ext cx="1919953" cy="6012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6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33427" y="282240"/>
            <a:ext cx="698376" cy="6440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93" y="229144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9743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82240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10273"/>
            <a:ext cx="104933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29144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200"/>
            <a:ext cx="1042987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6" y="239713"/>
            <a:ext cx="1042987" cy="64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39713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72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19511"/>
            <a:ext cx="1042987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03200"/>
            <a:ext cx="1042987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55023"/>
            <a:ext cx="1042987" cy="646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35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Snow-White-and-the-Seven-Dwarfs-snow-white-and-the-seven-dwarfs-24822911-250-1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5"/>
            <a:ext cx="9131842" cy="686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Гномик по лесу гулял, </a:t>
            </a:r>
            <a:endParaRPr lang="ru-RU" sz="3600" b="1" u="sng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месте.)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Колпачок свой потерял</a:t>
            </a:r>
            <a:r>
              <a:rPr lang="ru-RU" sz="3600" b="1" u="sng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(Наклоны вперед – «ищем пропажу».)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Колпачок был непростым</a:t>
            </a:r>
            <a: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звоночком золотым. </a:t>
            </a:r>
            <a:endParaRPr lang="ru-RU" sz="3600" b="1" u="sng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Хлопки в ладоши.)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Гному кто точней подскажет, </a:t>
            </a:r>
            <a:endParaRPr lang="ru-RU" sz="3600" b="1" u="sng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Прыжки на месте.)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искать ему пропажу? </a:t>
            </a:r>
            <a:endParaRPr lang="ru-RU" sz="3600" b="1" u="sng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на месте.)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8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Ольга\Desktop\4m5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0" y="0"/>
            <a:ext cx="9118630" cy="691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370" y="6002823"/>
            <a:ext cx="9118630" cy="91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2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ьга\Desktop\Mim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" y="0"/>
            <a:ext cx="91186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0"/>
            <a:ext cx="3260651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весельчак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1Zimuyuschieptitsi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89"/>
            <a:ext cx="3050848" cy="215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cbb29cbbc52a95d7806332c58e94692449acedf2f99c9524a6e09980416ad2f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6091"/>
            <a:ext cx="3166553" cy="22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ьга\Desktop\4842418_zimuyuschie_ptici_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61" y="9064"/>
            <a:ext cx="3129265" cy="22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ьга\Desktop\102681711_large_zimuyuschie_pticuy_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71" y="4563774"/>
            <a:ext cx="3273281" cy="22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Ольга\Desktop\b2bef5b5e5e2aa45ca5ef62c0eb4599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2211164"/>
            <a:ext cx="1983195" cy="24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льга\Desktop\chayk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01463"/>
            <a:ext cx="1734518" cy="234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льга\Desktop\fad1188af98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34" y="-1"/>
            <a:ext cx="2294943" cy="22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льга\Desktop\jJfDw0jSV3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34" y="4626091"/>
            <a:ext cx="2294943" cy="219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Ольга\Desktop\skvore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34" y="2186437"/>
            <a:ext cx="2294943" cy="24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5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3v3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"/>
            <a:ext cx="7272808" cy="687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1Zimuyuschieptitsi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9679"/>
            <a:ext cx="3050848" cy="215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ьга\Desktop\cbb29cbbc52a95d7806332c58e94692449acedf2f99c9524a6e09980416ad2f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14402"/>
            <a:ext cx="3166553" cy="22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льга\Desktop\4842418_zimuyuschie_ptici_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9679"/>
            <a:ext cx="3129265" cy="220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льга\Desktop\102681711_large_zimuyuschie_pticuy_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72" y="4387472"/>
            <a:ext cx="3273281" cy="225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Ольга\Desktop\f0da94bd6a08985bbdaa202caddeaab4d33cb28b5d9385c0d5cf4cf17232e4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00527"/>
            <a:ext cx="3240360" cy="210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4363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42873" y="33507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92017" y="244598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84742" y="334817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418" y="122510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8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1a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6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52320" y="0"/>
            <a:ext cx="1666356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соня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golovolomka-tan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7353449" cy="685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72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"/>
            <a:ext cx="8208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6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Tangram.jpg_q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" y="-15915"/>
            <a:ext cx="9143111" cy="68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298" y="2780927"/>
            <a:ext cx="5433702" cy="408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5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ьга\Desktop\4k2W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04248" y="6398912"/>
            <a:ext cx="2339751" cy="4590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</a:t>
            </a:r>
            <a:r>
              <a:rPr lang="ru-RU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2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Ольга\Desktop\domovodst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4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0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5C4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" y="9236"/>
            <a:ext cx="9238416" cy="68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-_volshebstvo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84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652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72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ьга\Desktop\Snow-White-and-the-Seven-Dwarfs-snow-white-and-the-seven-dwarfs-24821849-500-2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" y="23482"/>
            <a:ext cx="9136646" cy="683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16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Ольга\Desktop\1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9"/>
            <a:ext cx="9144000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_-_volshebstvo_(Gybka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6304" y="4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ьга\Desktop\maxresdefault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5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Er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9" y="11014"/>
            <a:ext cx="9097928" cy="68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0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ьга\Desktop\tumblr_a8264ab83ab33016318a9181fce3e647_2ee2d6c8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0"/>
            <a:ext cx="9144000" cy="686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3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ьга\Desktop\124029841_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8"/>
            <a:ext cx="9157856" cy="685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73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9512" y="2708920"/>
            <a:ext cx="698376" cy="39604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6774" y="188640"/>
            <a:ext cx="760929" cy="38164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62572" y="2708920"/>
            <a:ext cx="698376" cy="39604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11134" y="208892"/>
            <a:ext cx="652754" cy="37961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2708920"/>
            <a:ext cx="648072" cy="396044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188640"/>
            <a:ext cx="720080" cy="37961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2708920"/>
            <a:ext cx="648072" cy="39604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234535" y="229144"/>
            <a:ext cx="713729" cy="37759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92280" y="2736413"/>
            <a:ext cx="648072" cy="39604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956376" y="229144"/>
            <a:ext cx="720080" cy="377592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19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PvN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" y="20143"/>
            <a:ext cx="9158701" cy="68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6256" y="20143"/>
            <a:ext cx="2284222" cy="457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ворчун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0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79512" y="229144"/>
            <a:ext cx="698376" cy="64402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11071" y="229144"/>
            <a:ext cx="616913" cy="64402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13075" y="229144"/>
            <a:ext cx="698376" cy="64402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229144"/>
            <a:ext cx="652754" cy="639147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16316" y="229144"/>
            <a:ext cx="648072" cy="639147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188639"/>
            <a:ext cx="720080" cy="650821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46774" y="229144"/>
            <a:ext cx="648072" cy="64249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444208" y="229144"/>
            <a:ext cx="713729" cy="639147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16416" y="229143"/>
            <a:ext cx="648072" cy="644021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229144"/>
            <a:ext cx="720080" cy="64249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Ольга\Desktop\p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821251"/>
            <a:ext cx="1346448" cy="1130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-15697"/>
            <a:ext cx="2411760" cy="4923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чихун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146774" y="229144"/>
            <a:ext cx="648072" cy="64249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956376" y="255966"/>
            <a:ext cx="720080" cy="642497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03200"/>
            <a:ext cx="1042987" cy="645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5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F0"/>
        </a:solidFill>
      </a:spPr>
      <a:bodyPr rtlCol="0" anchor="ctr"/>
      <a:lstStyle>
        <a:defPPr algn="ctr">
          <a:defRPr sz="4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48</Words>
  <Application>Microsoft Office PowerPoint</Application>
  <PresentationFormat>Экран (4:3)</PresentationFormat>
  <Paragraphs>44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31</cp:revision>
  <dcterms:created xsi:type="dcterms:W3CDTF">2021-02-08T17:12:12Z</dcterms:created>
  <dcterms:modified xsi:type="dcterms:W3CDTF">2021-02-14T18:24:56Z</dcterms:modified>
</cp:coreProperties>
</file>