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74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8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Тарел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2919737" cy="216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\Desktop\kuvsh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91" y="1772816"/>
            <a:ext cx="2244535" cy="274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льга\Desktop\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1" y="3284984"/>
            <a:ext cx="2309866" cy="34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114350"/>
            <a:ext cx="9144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55160" y="4725144"/>
            <a:ext cx="9144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8656" y="5669465"/>
            <a:ext cx="9144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75856" y="2575461"/>
            <a:ext cx="3168352" cy="28974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1+1+1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75856" y="2575461"/>
            <a:ext cx="3168352" cy="28974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78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24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га\Desktop\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13" y="0"/>
            <a:ext cx="91293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ьга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3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ьга\Desktop\MWNxXobVOx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183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5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Ольга\Desktop\8qNoqpbpg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57150"/>
            <a:ext cx="97536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4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льга\Desktop\khn3RqcG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1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Ольга\Desktop\7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" y="-5010"/>
            <a:ext cx="9099401" cy="686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06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льга\Deskto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1" y="0"/>
            <a:ext cx="91293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8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ьга\Desktop\hello_html_7a64c7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39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29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ьга\Desktop\hello_html_7a64c7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24" y="0"/>
            <a:ext cx="4561236" cy="341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9" y="3454043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60" y="341720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5" y="10017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7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Тарел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2919737" cy="216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\Desktop\kuvsh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56" y="3948386"/>
            <a:ext cx="2244535" cy="274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льга\Desktop\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1" y="3284984"/>
            <a:ext cx="2309866" cy="34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114350"/>
            <a:ext cx="9144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31636" y="2827784"/>
            <a:ext cx="9144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8656" y="5669465"/>
            <a:ext cx="9144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51548" y="2420888"/>
            <a:ext cx="3168352" cy="28974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1+1+1+1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151548" y="2420888"/>
            <a:ext cx="3168352" cy="28974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919572"/>
            <a:ext cx="9144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Ольга\Desktop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56" y="116632"/>
            <a:ext cx="214053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44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kuvsh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6124"/>
            <a:ext cx="147314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\Desktop\posuda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24156"/>
            <a:ext cx="1723298" cy="130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ьга\Desktop\posuda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24156"/>
            <a:ext cx="1838790" cy="132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Ольга\Desktop\Мис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234" y="557018"/>
            <a:ext cx="1648374" cy="128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Ольга\Desktop\Тарел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56" y="536418"/>
            <a:ext cx="174533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Ольга\Desktop\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5" y="4509120"/>
            <a:ext cx="1564655" cy="224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Ольга\Desktop\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630" y="4509119"/>
            <a:ext cx="1643604" cy="224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Ольга\Desktop\img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311223"/>
            <a:ext cx="1883701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Ольга\Desktop\skovorod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948" y="4481734"/>
            <a:ext cx="1649921" cy="224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2036324"/>
            <a:ext cx="1994520" cy="20910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67336" y="2036324"/>
            <a:ext cx="2066528" cy="20910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Ольга\Desktop\n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273"/>
            <a:ext cx="7488831" cy="67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24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3528" y="260648"/>
            <a:ext cx="4032448" cy="374441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788024" y="2780928"/>
            <a:ext cx="4082752" cy="38164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59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hello_html_m306f5c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" y="11504"/>
            <a:ext cx="9077766" cy="684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62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hello_html_15bfea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" y="-10018"/>
            <a:ext cx="9169295" cy="686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5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img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5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15</Words>
  <Application>Microsoft Office PowerPoint</Application>
  <PresentationFormat>Экран (4:3)</PresentationFormat>
  <Paragraphs>15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9</cp:revision>
  <dcterms:created xsi:type="dcterms:W3CDTF">2021-02-08T15:34:31Z</dcterms:created>
  <dcterms:modified xsi:type="dcterms:W3CDTF">2021-02-08T17:07:14Z</dcterms:modified>
</cp:coreProperties>
</file>