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3" r:id="rId4"/>
    <p:sldId id="258" r:id="rId5"/>
    <p:sldId id="259" r:id="rId6"/>
    <p:sldId id="257" r:id="rId7"/>
    <p:sldId id="265" r:id="rId8"/>
    <p:sldId id="260" r:id="rId9"/>
    <p:sldId id="268" r:id="rId10"/>
    <p:sldId id="269" r:id="rId11"/>
    <p:sldId id="271" r:id="rId12"/>
    <p:sldId id="266" r:id="rId13"/>
    <p:sldId id="267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4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dyuymovochka_2_25053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4" y="0"/>
            <a:ext cx="3970412" cy="39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f1e18f1da1c51f0c04966d2037659d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84179"/>
            <a:ext cx="3721596" cy="47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75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63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scre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58"/>
            <a:ext cx="8712968" cy="678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75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Разложи полоски по порядку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6832"/>
            <a:ext cx="1512168" cy="46805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916830"/>
            <a:ext cx="576064" cy="46947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2706" y="1916830"/>
            <a:ext cx="216024" cy="46947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1916832"/>
            <a:ext cx="936104" cy="46679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9584" y="1916832"/>
            <a:ext cx="457200" cy="466794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916832"/>
            <a:ext cx="720080" cy="46805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916831"/>
            <a:ext cx="1203853" cy="46619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91469" y="1916832"/>
            <a:ext cx="176741" cy="46679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12360" y="1916832"/>
            <a:ext cx="1254224" cy="46679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31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Разложи полоски по порядку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80312" y="1904526"/>
            <a:ext cx="1512168" cy="46805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916830"/>
            <a:ext cx="576064" cy="46947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25893"/>
            <a:ext cx="216024" cy="46947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9027" y="1917102"/>
            <a:ext cx="936104" cy="46679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5664" y="1898103"/>
            <a:ext cx="457200" cy="466794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940160"/>
            <a:ext cx="720080" cy="46805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1916831"/>
            <a:ext cx="1203853" cy="46619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910814"/>
            <a:ext cx="176741" cy="46679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77036" y="1953072"/>
            <a:ext cx="1254224" cy="46679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58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87" y="2258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04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C:\Users\Ольга\Desktop\03labi9m213189656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-48174"/>
            <a:ext cx="4173151" cy="349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Ольга\Desktop\Задания-по-математике-на-сложение-Сосчитай-предметы-и-скажи-сколько-их-в-сумме-76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77" y="3484825"/>
            <a:ext cx="2961024" cy="33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1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a43fa5701e82e83de4cc69317a014e4b_transparent-apple-png-clipart-apple-fruit-clipart-png-png-_860-8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6135694" cy="60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6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apple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5110"/>
            <a:ext cx="8821586" cy="61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12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a43fa5701e82e83de4cc69317a014e4b_transparent-apple-png-clipart-apple-fruit-clipart-png-png-_860-8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176464" cy="41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apple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97959"/>
            <a:ext cx="48291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41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red_apple_and_half_310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27384"/>
            <a:ext cx="7128792" cy="68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8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dyuymovochka_2_25053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4" y="0"/>
            <a:ext cx="3970412" cy="39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f1e18f1da1c51f0c04966d2037659d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84179"/>
            <a:ext cx="3721596" cy="47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a43fa5701e82e83de4cc69317a014e4b_transparent-apple-png-clipart-apple-fruit-clipart-png-png-_860-8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1910095" cy="18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5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Составьте   число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539552" y="1268760"/>
            <a:ext cx="2138536" cy="19945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12774" y="3962400"/>
            <a:ext cx="2210544" cy="22105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444208" y="1766122"/>
            <a:ext cx="2354560" cy="22105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0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7" y="116632"/>
            <a:ext cx="603327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39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43" y="260648"/>
            <a:ext cx="5611757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543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31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Составьте   число</vt:lpstr>
      <vt:lpstr>Презентация PowerPoint</vt:lpstr>
      <vt:lpstr>Презентация PowerPoint</vt:lpstr>
      <vt:lpstr>Презентация PowerPoint</vt:lpstr>
      <vt:lpstr>Презентация PowerPoint</vt:lpstr>
      <vt:lpstr>Разложи полоски по порядку</vt:lpstr>
      <vt:lpstr>Разложи полоски по порядку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8</cp:revision>
  <dcterms:created xsi:type="dcterms:W3CDTF">2021-03-01T17:23:43Z</dcterms:created>
  <dcterms:modified xsi:type="dcterms:W3CDTF">2021-03-02T01:12:22Z</dcterms:modified>
</cp:coreProperties>
</file>