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57" r:id="rId13"/>
    <p:sldId id="260" r:id="rId14"/>
    <p:sldId id="258" r:id="rId15"/>
    <p:sldId id="261" r:id="rId16"/>
    <p:sldId id="262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Ольга\Desktop\slide_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34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hello_html_55359d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0442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esktop\b42c016ae9de8d31bc98af543c1f4d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5670"/>
            <a:ext cx="1719238" cy="189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Ольга\Desktop\8e0a075c4fedeaeb9488e17410b83c8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44021"/>
            <a:ext cx="1283418" cy="174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Ольга\Desktop\kissclipart-squirrel-cartoon-chipmunk-tail-animation-176cc32681fc963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223" y="2318830"/>
            <a:ext cx="1686234" cy="168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льга\Desktop\zaychix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61946"/>
            <a:ext cx="1268849" cy="188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256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hello_html_55359d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0442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esktop\b42c016ae9de8d31bc98af543c1f4d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5670"/>
            <a:ext cx="1719238" cy="189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Ольга\Desktop\8e0a075c4fedeaeb9488e17410b83c8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44021"/>
            <a:ext cx="1283418" cy="174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Ольга\Desktop\kissclipart-squirrel-cartoon-chipmunk-tail-animation-176cc32681fc963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223" y="2318830"/>
            <a:ext cx="1686234" cy="168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льга\Desktop\zaychix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61946"/>
            <a:ext cx="1268849" cy="188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Ольга\Desktop\39-390822_big-image-hedgehog-clipa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45124"/>
            <a:ext cx="1690172" cy="126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26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hello_html_78263b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141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bonus1_6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775"/>
            <a:ext cx="9036496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79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65496fa999a56d153f835ba5ae1886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"/>
            <a:ext cx="9144000" cy="685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836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60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" y="0"/>
            <a:ext cx="9145984" cy="68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186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8" y="-1"/>
            <a:ext cx="9152488" cy="686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530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1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071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8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1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95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Ольга\Desktop\47a94735c7cbe7436a3d24c70ca307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904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Ольга\Desktop\zaychix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1004"/>
            <a:ext cx="2195736" cy="289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79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Ольга\Desktop\47a94735c7cbe7436a3d24c70ca307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904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" y="0"/>
            <a:ext cx="21955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Ольга\Desktop\b42c016ae9de8d31bc98af543c1f4d3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784"/>
            <a:ext cx="2771800" cy="33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834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Ольга\Desktop\47a94735c7cbe7436a3d24c70ca307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904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20"/>
            <a:ext cx="21955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7" y="110480"/>
            <a:ext cx="2773363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C:\Users\Ольга\Desktop\8e0a075c4fedeaeb9488e17410b83c8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6" y="4177104"/>
            <a:ext cx="1949660" cy="26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3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20"/>
            <a:ext cx="1749975" cy="23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Ольга\Desktop\47a94735c7cbe7436a3d24c70ca307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904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7" y="110480"/>
            <a:ext cx="2773363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Ольга\Desktop\kissclipart-squirrel-cartoon-chipmunk-tail-animation-176cc32681fc963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9491"/>
            <a:ext cx="1859017" cy="222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Ольга\Desktop\8e0a075c4fedeaeb9488e17410b83c8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1168"/>
            <a:ext cx="1677049" cy="189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72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20"/>
            <a:ext cx="1749975" cy="23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Ольга\Desktop\47a94735c7cbe7436a3d24c70ca307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904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7" y="110480"/>
            <a:ext cx="2773363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Ольга\Desktop\kissclipart-squirrel-cartoon-chipmunk-tail-animation-176cc32681fc963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9491"/>
            <a:ext cx="1859017" cy="222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Ольга\Desktop\8e0a075c4fedeaeb9488e17410b83c8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1168"/>
            <a:ext cx="1677049" cy="189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льга\Desktop\39-390822_big-image-hedgehog-clipa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580" y="4941168"/>
            <a:ext cx="2613420" cy="184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535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hello_html_55359d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0442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esktop\b42c016ae9de8d31bc98af543c1f4d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5670"/>
            <a:ext cx="1719238" cy="189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56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hello_html_55359d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0442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esktop\b42c016ae9de8d31bc98af543c1f4d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5670"/>
            <a:ext cx="1719238" cy="189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Ольга\Desktop\8e0a075c4fedeaeb9488e17410b83c8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44021"/>
            <a:ext cx="1283418" cy="174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755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hello_html_55359d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0442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esktop\b42c016ae9de8d31bc98af543c1f4d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5670"/>
            <a:ext cx="1719238" cy="189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Ольга\Desktop\8e0a075c4fedeaeb9488e17410b83c8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44021"/>
            <a:ext cx="1283418" cy="174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Ольга\Desktop\kissclipart-squirrel-cartoon-chipmunk-tail-animation-176cc32681fc963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223" y="2318830"/>
            <a:ext cx="1686234" cy="168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9220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VOSPITATEL</cp:lastModifiedBy>
  <cp:revision>7</cp:revision>
  <cp:lastPrinted>2020-12-23T05:32:02Z</cp:lastPrinted>
  <dcterms:created xsi:type="dcterms:W3CDTF">2020-12-21T17:25:15Z</dcterms:created>
  <dcterms:modified xsi:type="dcterms:W3CDTF">2020-12-23T05:32:06Z</dcterms:modified>
</cp:coreProperties>
</file>