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0" r:id="rId4"/>
    <p:sldId id="257" r:id="rId5"/>
    <p:sldId id="259" r:id="rId6"/>
    <p:sldId id="258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cf1182131a5a5e16b799e0e18997f4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81642"/>
            <a:ext cx="9180792" cy="67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2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hello_html_m51ce5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4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6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hello_html_m17e7a6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002-24-768x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6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hello_html_78263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1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снеговики_задания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7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16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3048"/>
            <a:ext cx="9125712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2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24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23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2021-04-25T12:40:09Z</dcterms:created>
  <dcterms:modified xsi:type="dcterms:W3CDTF">2021-04-25T12:59:18Z</dcterms:modified>
</cp:coreProperties>
</file>