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4" r:id="rId7"/>
    <p:sldId id="261" r:id="rId8"/>
    <p:sldId id="262" r:id="rId9"/>
    <p:sldId id="267" r:id="rId10"/>
    <p:sldId id="266" r:id="rId11"/>
    <p:sldId id="258" r:id="rId12"/>
    <p:sldId id="265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90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1fa966a5455528a68345b690d4b9c4d9 —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91" y="764704"/>
            <a:ext cx="916841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491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Ольга\Desktop\60170406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331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Ольга\Desktop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707"/>
            <a:ext cx="6059366" cy="684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86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Ольга\Desktop\img6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544616" cy="690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028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40" y="3284984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513" y="4763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60" y="3441575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172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55756550bcf5e54afa5d50f64c5d2662 —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" y="1196752"/>
            <a:ext cx="902450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42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esktop\1fa966a5455528a68345b690d4b9c4d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36712"/>
            <a:ext cx="902091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026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ьга\Desktop\55756550bcf5e54afa5d50f64c5d266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07187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955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льга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20" y="0"/>
            <a:ext cx="87899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267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льга\Desktop\slide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98" y="-24204"/>
            <a:ext cx="9188235" cy="688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379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ьга\Desktop\hello_html_mab72a8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54" y="0"/>
            <a:ext cx="88516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898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ьга\Desktop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02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Ольга\Desktop\7307150568d83c8abb0edcb525fc8b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8132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2</cp:revision>
  <dcterms:created xsi:type="dcterms:W3CDTF">2021-04-18T17:51:25Z</dcterms:created>
  <dcterms:modified xsi:type="dcterms:W3CDTF">2021-04-18T18:11:02Z</dcterms:modified>
</cp:coreProperties>
</file>