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6" r:id="rId4"/>
    <p:sldId id="262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льга\Desktop\528d5024946916117734b6ae09d902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" y="0"/>
            <a:ext cx="9134854" cy="687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48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Ольга\Desktop\img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28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ьга\Desktop\slide-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570" y="116632"/>
            <a:ext cx="9000698" cy="674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074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Ольга\Desktop\deti-animatsionnaya-kartinka-022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980728"/>
            <a:ext cx="3661330" cy="4230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98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Ольга\Desktop\32934503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36712"/>
            <a:ext cx="7000778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8802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Ольга</cp:lastModifiedBy>
  <cp:revision>3</cp:revision>
  <dcterms:created xsi:type="dcterms:W3CDTF">2020-09-14T19:00:41Z</dcterms:created>
  <dcterms:modified xsi:type="dcterms:W3CDTF">2020-09-15T01:20:43Z</dcterms:modified>
</cp:coreProperties>
</file>