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u6P273nAtQ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5Xv2MC77L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3407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 мои дорогие родители, я предлагаю вам пройти  небольшой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После того, как вы его пройдёте вместе с детьми узнаете много интересного и полезного.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день мы начинаем с зарядки.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 настроение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87624" y="5157192"/>
            <a:ext cx="4968552" cy="64807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https://youtu.be/u6P273nAtQ0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7" y="2708920"/>
            <a:ext cx="534563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98" y="1844824"/>
            <a:ext cx="903649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406"/>
            <a:ext cx="8784976" cy="55698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русской народной сказки «Заяц-хвастун»  и присказки «Начинаются наши сказки…..»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вспомнить с детьми названия русских сказок и познакомить их с новыми произведениями: сказкой «Заяц-хвастун» (в обработке О.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Капицы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присказкой «Начинаются наши сказки….»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льга\Desktop\img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21089"/>
            <a:ext cx="3327851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06labk8gm1267594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43046"/>
            <a:ext cx="3834003" cy="287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1434567583_za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63" y="4221090"/>
            <a:ext cx="1784718" cy="21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2818"/>
            <a:ext cx="6251700" cy="67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652120" y="72818"/>
            <a:ext cx="3404861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казка Заяц-хвас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7769" y="72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22413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занятие.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с мячом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6" y="5533790"/>
            <a:ext cx="402907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9941" y="5797593"/>
            <a:ext cx="334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https://youtu.be/45Xv2MC77LI</a:t>
            </a:r>
            <a:endParaRPr lang="ru-RU" dirty="0"/>
          </a:p>
        </p:txBody>
      </p:sp>
      <p:pic>
        <p:nvPicPr>
          <p:cNvPr id="2051" name="Picture 3" descr="C:\Users\Ольга\Desktop\Kartinki_deti_igrayut_9_02071626-768x8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3" y="3856893"/>
            <a:ext cx="2612723" cy="28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hello_html_m3f89d2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98" y="4365105"/>
            <a:ext cx="1960088" cy="23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30" y="1844824"/>
            <a:ext cx="7366499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226</TotalTime>
  <Words>64</Words>
  <Application>Microsoft Office PowerPoint</Application>
  <PresentationFormat>Экран (4:3)</PresentationFormat>
  <Paragraphs>7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Исполнительная</vt:lpstr>
      <vt:lpstr>Добрый день мои дорогие родители, я предлагаю вам пройти  небольшой квест.    После того, как вы его пройдёте вместе с детьми узнаете много интересного и полезного.</vt:lpstr>
      <vt:lpstr>Рассказывание русской народной сказки «Заяц-хвастун»  и присказки «Начинаются наши сказки…..»    Цель: вспомнить с детьми названия русских сказок и познакомить их с новыми произведениями: сказкой «Заяц-хвастун» (в обработке О. Капицы) и присказкой «Начинаются наши сказки….»        </vt:lpstr>
      <vt:lpstr>Презентация PowerPoint</vt:lpstr>
      <vt:lpstr>Физкультурное занятие. Комплекс упражнений с мячом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 мои дороги родители, я предлагаю вам пройти  небольшой квест.  После того, как вы его пройдёте вместе с детьми узнаете много интересного и полезного.</dc:title>
  <dc:creator>Ольга</dc:creator>
  <cp:lastModifiedBy>Ольга</cp:lastModifiedBy>
  <cp:revision>17</cp:revision>
  <dcterms:created xsi:type="dcterms:W3CDTF">2020-10-15T17:32:31Z</dcterms:created>
  <dcterms:modified xsi:type="dcterms:W3CDTF">2020-10-27T17:40:29Z</dcterms:modified>
</cp:coreProperties>
</file>