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61" r:id="rId5"/>
    <p:sldId id="262" r:id="rId6"/>
    <p:sldId id="263" r:id="rId7"/>
    <p:sldId id="256" r:id="rId8"/>
    <p:sldId id="259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kisspng-clip-art-desktop-wallpaper-portable-network-graphi-5ccd8789af2687.2722559615569734497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1619672" cy="11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kisspng-pink-flowers-tropics-clip-art-pink-flower-5ab98bbf058856.8575620015221093750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75" y="83299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7000x4371_1428669_[www.ArtFile.ru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20" y="2258047"/>
            <a:ext cx="1368152" cy="10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kisspng-cut-flowers-5c8106c2bf9733.5094727015519597467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2" y="2492472"/>
            <a:ext cx="1424536" cy="13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27596087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84406"/>
            <a:ext cx="1321127" cy="13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\Desktop\unnam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13973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льга\Desktop\kisspng-tiger-lily-lilium-stargazer-pink-flowers-clip-ar-pink-flower-5abc7c5e434221.56338949152230204627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4" y="5446440"/>
            <a:ext cx="131350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льга\Desktop\kisspng-transvaal-daisy-gerber-format-color-clip-art-yellow-daisy-5adb7a1093be27.55728576152433307260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80" y="3141211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ьга\Desktop\png-transparent-transvaal-daisy-common-daisy-flower-flower-orange-color-flow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24" y="5690924"/>
            <a:ext cx="1167076" cy="11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Ольга\Desktop\268554086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68" y="4910052"/>
            <a:ext cx="1126273" cy="10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855268" y="296483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03155" y="227206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80312" y="509667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3832" y="3953644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89568" y="5587616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32443" y="2492472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42299" y="4410844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50696" y="3388431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89643" y="5817262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29600" y="5817262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5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Palochki-Kyuizenera-90080_1-750x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42875"/>
            <a:ext cx="4788023" cy="37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-12573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332610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8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9308" y="404664"/>
            <a:ext cx="2066528" cy="1850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93704" y="1391386"/>
            <a:ext cx="1922512" cy="18396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4365104"/>
            <a:ext cx="1778496" cy="1728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16216" y="4077072"/>
            <a:ext cx="1850504" cy="17784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6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37"/>
            <a:ext cx="9144000" cy="58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2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7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hello_html_67f8a8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0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9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3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476672"/>
            <a:ext cx="844808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7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Palochki-Kyuizenera-90080_1-750x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3999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0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51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</cp:revision>
  <dcterms:created xsi:type="dcterms:W3CDTF">2021-03-09T01:15:48Z</dcterms:created>
  <dcterms:modified xsi:type="dcterms:W3CDTF">2021-03-09T03:51:47Z</dcterms:modified>
</cp:coreProperties>
</file>