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0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Ольга\Desktop\a43fa5701e82e83de4cc69317a014e4b_transparent-apple-png-clipart-apple-fruit-clipart-png-png-_860-85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594"/>
            <a:ext cx="6976070" cy="6894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8475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Ольга\Desktop\kisspng-apple-fruit-photoscape-clip-art-verdura-5b1233f4de7563.76195752152791960491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07" y="0"/>
            <a:ext cx="906669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1591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Ольга\Desktop\depositphotos_251903874-stock-photo-a-collection-of-four-watercol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635"/>
            <a:ext cx="8712968" cy="6912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1168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Ольга\Desktop\pamyat-voinu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770"/>
            <a:ext cx="9144000" cy="683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0863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Ольга\Desktop\bdf55daf10b72f1fbe9a27dabe92b375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4744"/>
            <a:ext cx="4666690" cy="2012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Ольга\Desktop\bdf55daf10b72f1fbe9a27dabe92b375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310" y="1129375"/>
            <a:ext cx="4666690" cy="2012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вал 1"/>
          <p:cNvSpPr/>
          <p:nvPr/>
        </p:nvSpPr>
        <p:spPr>
          <a:xfrm>
            <a:off x="1115616" y="3861048"/>
            <a:ext cx="1945194" cy="213853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sz="1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243962" y="3861048"/>
            <a:ext cx="2047783" cy="213853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491880" y="3141885"/>
            <a:ext cx="2089210" cy="213761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9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9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546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242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</Words>
  <Application>Microsoft Office PowerPoint</Application>
  <PresentationFormat>Экран (4:3)</PresentationFormat>
  <Paragraphs>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Ольга</cp:lastModifiedBy>
  <cp:revision>2</cp:revision>
  <dcterms:created xsi:type="dcterms:W3CDTF">2021-03-22T01:10:18Z</dcterms:created>
  <dcterms:modified xsi:type="dcterms:W3CDTF">2021-03-22T01:24:33Z</dcterms:modified>
</cp:coreProperties>
</file>