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4" r:id="rId7"/>
    <p:sldId id="263" r:id="rId8"/>
    <p:sldId id="265" r:id="rId9"/>
    <p:sldId id="273" r:id="rId10"/>
    <p:sldId id="258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5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416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Ольга\Desktop\malchik-sobaka-druz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626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Ольга\Desktop\укомплектуйте-личным-составом-идти-с-его-собакой-в-саде-1262828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64"/>
            <a:ext cx="9144000" cy="680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114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Ольга\Desktop\img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246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Ольга\Desktop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388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Ольга\Desktop\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245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Ольга\Desktop\1582201031_perros-terapeut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204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Ольга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578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Ольга\Desktop\img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24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Ольга\Desktop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318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582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esktop\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492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ьга\Desktop\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404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ьга\Desktop\0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301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льга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383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ьга\Desktop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639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льга\Desktop\camels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8" y="0"/>
            <a:ext cx="91225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582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Ольга\Desktop\RTW_RU_1860_b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" y="2416"/>
            <a:ext cx="9118510" cy="685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8241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VOSPITATEL</cp:lastModifiedBy>
  <cp:revision>3</cp:revision>
  <cp:lastPrinted>2020-12-17T09:39:36Z</cp:lastPrinted>
  <dcterms:created xsi:type="dcterms:W3CDTF">2020-12-15T19:18:09Z</dcterms:created>
  <dcterms:modified xsi:type="dcterms:W3CDTF">2020-12-17T09:39:45Z</dcterms:modified>
</cp:coreProperties>
</file>