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  <p:sldId id="265" r:id="rId9"/>
    <p:sldId id="266" r:id="rId10"/>
    <p:sldId id="267" r:id="rId11"/>
    <p:sldId id="264" r:id="rId12"/>
    <p:sldId id="258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02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Ольга\Desktop\a905043bbd1c5e6b8a04f9f3400bc680013324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693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esktop\cd4bdc3a1a21cb975b5d02a7a9b9ecb9672f8a7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6" y="-1"/>
            <a:ext cx="9131444" cy="684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77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Ольга\Desktop\38ee67eefe2a34577772ea456c93d09aafe14bb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" y="-1"/>
            <a:ext cx="9116556" cy="68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12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Ольга\Desktop\c54992350bc3c7df380288cad4364e5e6db62f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84"/>
            <a:ext cx="9130288" cy="684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940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828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660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льга\Desktop\1c4cc03fdfac03597038816426e9afdc045cb4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2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311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Ольга\Desktop\d5c5e3810f38f23ca763e7216fcbaaab6e1df3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373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Ольга\Desktop\7723615ebe4bbba304e9de2a157e33cbb13b97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4" y="0"/>
            <a:ext cx="9133736" cy="685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057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a14248a4a3c33170164dbdac005334f454c6ec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2" y="20547"/>
            <a:ext cx="9124588" cy="684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847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bda9661d6cf673858e00f70ec9d741235677dc9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526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be62d48fda51d500ae49890af741bd6319ba25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4" y="0"/>
            <a:ext cx="9128016" cy="684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170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2077b077c19c34336699d8528c43f4c42eb0385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" y="25131"/>
            <a:ext cx="9142884" cy="685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8224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4d5ae5008baa18d8dd4447b22d35b4aefda845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308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</cp:revision>
  <dcterms:created xsi:type="dcterms:W3CDTF">2021-03-10T01:11:37Z</dcterms:created>
  <dcterms:modified xsi:type="dcterms:W3CDTF">2021-03-10T01:30:58Z</dcterms:modified>
</cp:coreProperties>
</file>