
<file path=[Content_Types].xml><?xml version="1.0" encoding="utf-8"?>
<Types xmlns="http://schemas.openxmlformats.org/package/2006/content-types">
  <Default Extension="bin" ContentType="audio/unknown"/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68" r:id="rId5"/>
    <p:sldId id="266" r:id="rId6"/>
    <p:sldId id="259" r:id="rId7"/>
    <p:sldId id="258" r:id="rId8"/>
    <p:sldId id="267" r:id="rId9"/>
    <p:sldId id="262" r:id="rId10"/>
    <p:sldId id="263" r:id="rId11"/>
    <p:sldId id="265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750" y="-10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DC800-F001-488D-92EA-49E4F2B9DF6D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A9119-4397-4EC2-82ED-CB5CDFB42C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DC800-F001-488D-92EA-49E4F2B9DF6D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A9119-4397-4EC2-82ED-CB5CDFB42C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DC800-F001-488D-92EA-49E4F2B9DF6D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A9119-4397-4EC2-82ED-CB5CDFB42C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DC800-F001-488D-92EA-49E4F2B9DF6D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A9119-4397-4EC2-82ED-CB5CDFB42C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DC800-F001-488D-92EA-49E4F2B9DF6D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A9119-4397-4EC2-82ED-CB5CDFB42C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DC800-F001-488D-92EA-49E4F2B9DF6D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A9119-4397-4EC2-82ED-CB5CDFB42C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DC800-F001-488D-92EA-49E4F2B9DF6D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A9119-4397-4EC2-82ED-CB5CDFB42C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DC800-F001-488D-92EA-49E4F2B9DF6D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A9119-4397-4EC2-82ED-CB5CDFB42C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DC800-F001-488D-92EA-49E4F2B9DF6D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A9119-4397-4EC2-82ED-CB5CDFB42C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DC800-F001-488D-92EA-49E4F2B9DF6D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A9119-4397-4EC2-82ED-CB5CDFB42C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DC800-F001-488D-92EA-49E4F2B9DF6D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A9119-4397-4EC2-82ED-CB5CDFB42C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5DC800-F001-488D-92EA-49E4F2B9DF6D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4A9119-4397-4EC2-82ED-CB5CDFB42C7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heel spokes="1"/>
    <p:sndAc>
      <p:stSnd>
        <p:snd r:embed="rId13" name="chimes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52;&#1086;&#1080;%20&#1076;&#1086;&#1082;&#1091;&#1084;&#1077;&#1085;&#1090;&#1099;\&#1056;&#1072;&#1073;&#1086;&#1095;&#1080;&#1081;%20&#1089;&#1090;&#1086;&#1083;\Zvuk_-_shkol_nyy_zvonok_muzofon.com.mp3" TargetMode="Externa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.jpeg"/><Relationship Id="rId7" Type="http://schemas.openxmlformats.org/officeDocument/2006/relationships/image" Target="../media/image24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gif"/><Relationship Id="rId5" Type="http://schemas.openxmlformats.org/officeDocument/2006/relationships/image" Target="../media/image1.jpeg"/><Relationship Id="rId4" Type="http://schemas.openxmlformats.org/officeDocument/2006/relationships/audio" Target="../media/audio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1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0.jpeg"/><Relationship Id="rId5" Type="http://schemas.openxmlformats.org/officeDocument/2006/relationships/image" Target="../media/image1.jpeg"/><Relationship Id="rId4" Type="http://schemas.openxmlformats.org/officeDocument/2006/relationships/audio" Target="../media/audio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bin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4.jpe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3.jpeg"/><Relationship Id="rId11" Type="http://schemas.openxmlformats.org/officeDocument/2006/relationships/image" Target="../media/image18.png"/><Relationship Id="rId5" Type="http://schemas.openxmlformats.org/officeDocument/2006/relationships/image" Target="../media/image1.jpeg"/><Relationship Id="rId10" Type="http://schemas.openxmlformats.org/officeDocument/2006/relationships/image" Target="../media/image17.jpeg"/><Relationship Id="rId4" Type="http://schemas.openxmlformats.org/officeDocument/2006/relationships/audio" Target="../media/audio1.bin"/><Relationship Id="rId9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s4.uploads.ru/t/VEm4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5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95736" y="1988840"/>
            <a:ext cx="50405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Презентация </a:t>
            </a: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 История возникновения колоколов на Руси »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0" name="Picture 4" descr="http://galerey-room.ru/images/222804_138376608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4293096"/>
            <a:ext cx="2123728" cy="204740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1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s4.uploads.ru/t/VEm4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" y="0"/>
            <a:ext cx="9143995" cy="6858000"/>
          </a:xfrm>
          <a:prstGeom prst="rect">
            <a:avLst/>
          </a:prstGeom>
          <a:noFill/>
        </p:spPr>
      </p:pic>
      <p:pic>
        <p:nvPicPr>
          <p:cNvPr id="22530" name="Picture 2" descr="http://img.espicture.ru/9/raspisanie-zvonkov-kartinki-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75756" y="2348880"/>
            <a:ext cx="4392488" cy="4036942"/>
          </a:xfrm>
          <a:prstGeom prst="rect">
            <a:avLst/>
          </a:prstGeom>
          <a:noFill/>
          <a:ln w="22225">
            <a:solidFill>
              <a:schemeClr val="accent1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2339752" y="188640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Школьный звонок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23528" y="836712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Звенит звонок все громче, все слышней.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Какая трель над миром разливается! Ты думаешь, распелся соловей? Не соловей. Уроки начинаются.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Zvuk_-_shkol_nyy_zvonok_muzofon.com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2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s4.uploads.ru/t/VEm4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" y="0"/>
            <a:ext cx="9143995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32494" y="1484784"/>
            <a:ext cx="78790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СПАСИБО ЗА ВНИМАНИЕ!</a:t>
            </a:r>
            <a:endParaRPr lang="ru-RU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6" name="Picture 4" descr="http://www.playcast.ru/uploads/2014/05/29/875356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57243">
            <a:off x="3242197" y="3122152"/>
            <a:ext cx="2659608" cy="2655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924943"/>
            <a:ext cx="5355547" cy="4016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9570"/>
            <a:ext cx="4860032" cy="3969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944651"/>
            <a:ext cx="3995936" cy="2996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6391"/>
            <a:ext cx="4283968" cy="3945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heel spokes="1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s4.uploads.ru/t/VEm4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" y="0"/>
            <a:ext cx="9143995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32494" y="1484784"/>
            <a:ext cx="78790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СПАСИБО ЗА ВНИМАНИЕ!</a:t>
            </a:r>
            <a:endParaRPr lang="ru-RU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6" name="Picture 4" descr="http://www.playcast.ru/uploads/2014/05/29/875356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57243">
            <a:off x="3242197" y="3122152"/>
            <a:ext cx="2659608" cy="26553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2986501"/>
      </p:ext>
    </p:extLst>
  </p:cSld>
  <p:clrMapOvr>
    <a:masterClrMapping/>
  </p:clrMapOvr>
  <p:transition spd="slow">
    <p:wheel spokes="1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s4.uploads.ru/t/VEm4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" y="0"/>
            <a:ext cx="9143995" cy="6858000"/>
          </a:xfrm>
          <a:prstGeom prst="rect">
            <a:avLst/>
          </a:prstGeom>
          <a:noFill/>
        </p:spPr>
      </p:pic>
      <p:pic>
        <p:nvPicPr>
          <p:cNvPr id="1030" name="Picture 6" descr="http://img1.liveinternet.ru/images/attach/c/5/88/285/88285505_40029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7584" y="915346"/>
            <a:ext cx="4536506" cy="335093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742617" y="183765"/>
            <a:ext cx="35575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Колокольчики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4509120"/>
            <a:ext cx="87129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Есть легенда, которая гласит, что когда-то давным-давно, ещё в IV веке после Рождества Христова, епископу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Ноланскому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приснился сон, где он увидел полевые цветы, от дуновения ветра которые издавали чистые приятные звуки. После этого епископ велел создать поющий цветок из металла и использовать его при богослужении.</a:t>
            </a:r>
          </a:p>
        </p:txBody>
      </p:sp>
    </p:spTree>
  </p:cSld>
  <p:clrMapOvr>
    <a:masterClrMapping/>
  </p:clrMapOvr>
  <p:transition spd="slow">
    <p:wheel spokes="1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s4.uploads.ru/t/VEm4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3995" cy="6858000"/>
          </a:xfrm>
          <a:prstGeom prst="rect">
            <a:avLst/>
          </a:prstGeom>
          <a:noFill/>
        </p:spPr>
      </p:pic>
      <p:pic>
        <p:nvPicPr>
          <p:cNvPr id="17412" name="Picture 4" descr="http://www.playcast.ru/uploads/2015/08/15/14692483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052736"/>
            <a:ext cx="4286250" cy="428625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79512" y="188640"/>
            <a:ext cx="8964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Колокольчик  музыкальный инструмент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139952" y="896526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Колокольчик — музыкант,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 него большой талант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Радость людям приносить,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Может он весь день звонить.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Пусть он кроха и юнец.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Колокол — его отец —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Музыкальный инструмент,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Нужный всем в любой момент.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20" name="Picture 12" descr="http://klubkom.net/static/upload/7/2/3/0/p-0542febb0446dd.f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32040" y="4509120"/>
            <a:ext cx="2160240" cy="216024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4" name="Zvuk_-_Kolokolchika_(Gybka.co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322984" y="5417401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07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ьга\Desktop\32473.97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3671878"/>
      </p:ext>
    </p:extLst>
  </p:cSld>
  <p:clrMapOvr>
    <a:masterClrMapping/>
  </p:clrMapOvr>
  <p:transition spd="slow">
    <p:wheel spokes="1"/>
    <p:sndAc>
      <p:stSnd>
        <p:snd r:embed="rId2" name="chimes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s4.uploads.ru/t/VEm4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5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646411" y="1196752"/>
            <a:ext cx="333633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Рядом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храмом строили колокольню, на ней подвешивали колокол большой и малые колокола. Их звоном созывали народ на церковные службы и праздники, т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акже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колоколами оповещали народ об опасности: нападении врагов и пожаре.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63688" y="264645"/>
            <a:ext cx="68691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чего нужны колокола на Руси? </a:t>
            </a:r>
          </a:p>
        </p:txBody>
      </p:sp>
      <p:pic>
        <p:nvPicPr>
          <p:cNvPr id="8" name="Picture 2" descr="http://likirussia.ru/images/och/a48ec47395c919831a0aa02554a40aa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5090746" cy="3385347"/>
          </a:xfrm>
          <a:prstGeom prst="rect">
            <a:avLst/>
          </a:prstGeom>
          <a:noFill/>
          <a:ln w="317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7785"/>
      </p:ext>
    </p:extLst>
  </p:cSld>
  <p:clrMapOvr>
    <a:masterClrMapping/>
  </p:clrMapOvr>
  <p:transition spd="slow">
    <p:wheel spokes="1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s4.uploads.ru/t/VEm4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5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304761" y="4869160"/>
            <a:ext cx="65344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Русь издавна славилась искусством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отливки колоколов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Мастера пользовались почетом и уважением. Отливали колокола обычно из меди и бронзы. Иногда покрывали золотом. </a:t>
            </a:r>
          </a:p>
        </p:txBody>
      </p:sp>
      <p:pic>
        <p:nvPicPr>
          <p:cNvPr id="2050" name="Picture 2" descr="https://maxpark.com/static/u/photo/1268719650/740_729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673" y="743718"/>
            <a:ext cx="6232648" cy="3909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51720" y="67090"/>
            <a:ext cx="53430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колоколов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heel spokes="1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s4.uploads.ru/t/VEm4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3995" cy="6858000"/>
          </a:xfrm>
          <a:prstGeom prst="rect">
            <a:avLst/>
          </a:prstGeom>
          <a:noFill/>
        </p:spPr>
      </p:pic>
      <p:pic>
        <p:nvPicPr>
          <p:cNvPr id="6" name="Picture 6" descr="http://acetaljan.ru/uploads/images/z/v/u/zvuk_kolokolov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08412" y="1715645"/>
            <a:ext cx="4865291" cy="324036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401746" y="258060"/>
            <a:ext cx="21872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Колокола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2654" y="1628800"/>
            <a:ext cx="35283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Колокол дремавший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Разбудил поля,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Улыбнулась солнцу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Сонная земля.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2654" y="3429000"/>
            <a:ext cx="34017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Понеслись удары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 синим небесам, Звонко раздается Голос по лесам.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Zvuki_-_Zvon_kolokolov_(Gybka.co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542161" y="5661248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67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s4.uploads.ru/t/VEm4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5" cy="6858000"/>
          </a:xfrm>
          <a:prstGeom prst="rect">
            <a:avLst/>
          </a:prstGeom>
          <a:noFill/>
        </p:spPr>
      </p:pic>
      <p:pic>
        <p:nvPicPr>
          <p:cNvPr id="15364" name="Picture 4" descr="http://bigring.ru/images/3728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0251" y="1664804"/>
            <a:ext cx="4234071" cy="352839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843808" y="404664"/>
            <a:ext cx="34775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Царь-колокол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88024" y="1484784"/>
            <a:ext cx="410445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Самый большой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колокол это Царь-колокол и находится он в столице нашей Родины- Москве. Весит он 200 тонн. При пожаре деревянной ещё Москвы, люди, боясь, что он расплавится от жара, стали поливать его водой и от перепада температуры от него откололся кусок весом11, 5 тонн. </a:t>
            </a:r>
          </a:p>
        </p:txBody>
      </p:sp>
    </p:spTree>
    <p:extLst>
      <p:ext uri="{BB962C8B-B14F-4D97-AF65-F5344CB8AC3E}">
        <p14:creationId xmlns:p14="http://schemas.microsoft.com/office/powerpoint/2010/main" val="2828502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heel spokes="1"/>
        <p:sndAc>
          <p:stSnd>
            <p:snd r:embed="rId2" name="chimes.wav"/>
          </p:stSnd>
        </p:sndAc>
      </p:transition>
    </mc:Choice>
    <mc:Fallback xmlns="">
      <p:transition spd="slow">
        <p:wheel spokes="1"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s4.uploads.ru/t/VEm4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" y="0"/>
            <a:ext cx="9143995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619672" y="260648"/>
            <a:ext cx="65451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Сувенирные колокольчики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6" name="Picture 4" descr="http://vintilyatsiya.ru/images/210739.jpg"/>
          <p:cNvPicPr>
            <a:picLocks noChangeAspect="1" noChangeArrowheads="1"/>
          </p:cNvPicPr>
          <p:nvPr/>
        </p:nvPicPr>
        <p:blipFill>
          <a:blip r:embed="rId6" cstate="print"/>
          <a:srcRect l="21051" r="13164"/>
          <a:stretch>
            <a:fillRect/>
          </a:stretch>
        </p:blipFill>
        <p:spPr bwMode="auto">
          <a:xfrm>
            <a:off x="6876256" y="2800312"/>
            <a:ext cx="1881724" cy="3645024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</p:pic>
      <p:pic>
        <p:nvPicPr>
          <p:cNvPr id="18438" name="Picture 6" descr="http://gzhelfarfor.ru/images/cms/catalog/993157501.jpg"/>
          <p:cNvPicPr>
            <a:picLocks noChangeAspect="1" noChangeArrowheads="1"/>
          </p:cNvPicPr>
          <p:nvPr/>
        </p:nvPicPr>
        <p:blipFill>
          <a:blip r:embed="rId7" cstate="print"/>
          <a:srcRect l="26308" r="21075"/>
          <a:stretch>
            <a:fillRect/>
          </a:stretch>
        </p:blipFill>
        <p:spPr bwMode="auto">
          <a:xfrm>
            <a:off x="467544" y="1052736"/>
            <a:ext cx="1546607" cy="2736304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</p:pic>
      <p:pic>
        <p:nvPicPr>
          <p:cNvPr id="18440" name="Picture 8" descr="http://giftsgalary.ru/images/_________________4a9d097b1c70f.jpg"/>
          <p:cNvPicPr>
            <a:picLocks noChangeAspect="1" noChangeArrowheads="1"/>
          </p:cNvPicPr>
          <p:nvPr/>
        </p:nvPicPr>
        <p:blipFill>
          <a:blip r:embed="rId8" cstate="print"/>
          <a:srcRect l="22112" r="24188"/>
          <a:stretch>
            <a:fillRect/>
          </a:stretch>
        </p:blipFill>
        <p:spPr bwMode="auto">
          <a:xfrm>
            <a:off x="4716016" y="2850650"/>
            <a:ext cx="1944216" cy="360040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</p:pic>
      <p:pic>
        <p:nvPicPr>
          <p:cNvPr id="18442" name="Picture 10" descr="http://www.showbell.ru/goroda/bells/vladim71.jpg"/>
          <p:cNvPicPr>
            <a:picLocks noChangeAspect="1" noChangeArrowheads="1"/>
          </p:cNvPicPr>
          <p:nvPr/>
        </p:nvPicPr>
        <p:blipFill>
          <a:blip r:embed="rId9" cstate="print"/>
          <a:srcRect l="12000" r="16000"/>
          <a:stretch>
            <a:fillRect/>
          </a:stretch>
        </p:blipFill>
        <p:spPr bwMode="auto">
          <a:xfrm>
            <a:off x="467543" y="4041787"/>
            <a:ext cx="1546607" cy="2440272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</p:pic>
      <p:pic>
        <p:nvPicPr>
          <p:cNvPr id="18444" name="Picture 12" descr="http://www.mybells.ru/dbase/bell1401.jpg"/>
          <p:cNvPicPr>
            <a:picLocks noChangeAspect="1" noChangeArrowheads="1"/>
          </p:cNvPicPr>
          <p:nvPr/>
        </p:nvPicPr>
        <p:blipFill>
          <a:blip r:embed="rId10" cstate="print"/>
          <a:srcRect l="12281" t="10204" r="14032"/>
          <a:stretch>
            <a:fillRect/>
          </a:stretch>
        </p:blipFill>
        <p:spPr bwMode="auto">
          <a:xfrm>
            <a:off x="2591914" y="2850649"/>
            <a:ext cx="1963855" cy="360040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2450458" y="1052736"/>
            <a:ext cx="62791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Стало традицией дарить расписные колокольчики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сувениры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рисунком,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гербом или названиями городов.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Они стали составляющей частью нашей культуры. </a:t>
            </a:r>
          </a:p>
        </p:txBody>
      </p:sp>
      <p:pic>
        <p:nvPicPr>
          <p:cNvPr id="5" name="Gus_Hrustalnyj_-_Kolokolchik_Hrustalnyj_(Gybka.com) (1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086517" y="235884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10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241</Words>
  <Application>Microsoft Office PowerPoint</Application>
  <PresentationFormat>Экран (4:3)</PresentationFormat>
  <Paragraphs>21</Paragraphs>
  <Slides>12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VOSPITATEL</cp:lastModifiedBy>
  <cp:revision>9</cp:revision>
  <cp:lastPrinted>2021-02-03T09:37:11Z</cp:lastPrinted>
  <dcterms:created xsi:type="dcterms:W3CDTF">2016-04-26T15:49:12Z</dcterms:created>
  <dcterms:modified xsi:type="dcterms:W3CDTF">2021-02-03T09:37:16Z</dcterms:modified>
</cp:coreProperties>
</file>