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3039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635"/>
            <a:ext cx="6556597" cy="65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2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Rezhim_dnya_kartinki_Primernyj_rezhim_dnya_ran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5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fir-trees-22049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8" y="-1"/>
            <a:ext cx="6736821" cy="67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zelenaya-pyshnaya-yol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873"/>
            <a:ext cx="2123727" cy="25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43863"/>
            <a:ext cx="1393136" cy="19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56477"/>
            <a:ext cx="692497" cy="8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28" y="2635129"/>
            <a:ext cx="1343168" cy="158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21" y="1328938"/>
            <a:ext cx="882749" cy="10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02340"/>
            <a:ext cx="1133475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1584176" cy="20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2020-10-27T02:55:59Z</dcterms:created>
  <dcterms:modified xsi:type="dcterms:W3CDTF">2020-10-27T04:52:59Z</dcterms:modified>
</cp:coreProperties>
</file>