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nteraktivnaya_igra_dlya_doshkolynogo_vozrast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9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6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6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fruktiiyagod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" y="95167"/>
            <a:ext cx="9103895" cy="67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9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6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" y="0"/>
            <a:ext cx="8066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Ольга\Desktop\1015642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9" y="0"/>
            <a:ext cx="9157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83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2020-09-06T18:32:18Z</dcterms:created>
  <dcterms:modified xsi:type="dcterms:W3CDTF">2020-09-06T18:59:32Z</dcterms:modified>
</cp:coreProperties>
</file>