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70" r:id="rId10"/>
    <p:sldId id="269" r:id="rId11"/>
    <p:sldId id="261" r:id="rId12"/>
    <p:sldId id="262" r:id="rId13"/>
    <p:sldId id="271" r:id="rId14"/>
    <p:sldId id="263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4" r:id="rId28"/>
    <p:sldId id="284" r:id="rId29"/>
    <p:sldId id="286" r:id="rId30"/>
    <p:sldId id="287" r:id="rId31"/>
    <p:sldId id="288" r:id="rId32"/>
    <p:sldId id="289" r:id="rId33"/>
    <p:sldId id="265" r:id="rId34"/>
    <p:sldId id="290" r:id="rId35"/>
    <p:sldId id="285" r:id="rId36"/>
    <p:sldId id="291" r:id="rId37"/>
    <p:sldId id="292" r:id="rId38"/>
    <p:sldId id="294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0001-001-Metally-v-nashej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2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0011-011-Blagodarja-bolshoj-plotnosti-i-ochen-vysokoj-temperature-plavl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8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0012-012-Serebro-belyj-mjagkij-plastichnyj-me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2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0013-013-Iz-serebra-delajut-juvelirnye-ukrash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1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0014-014-Rtut-edinstvennyj-metall-kotoryj-nakhoditsja-v-zhidkom-sostojanii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0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0015-015-Zoloto-metall-s-zheltym-bleskom-mjagkij-obladaet-samoj-vysok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9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0016-016-Zoloto-ispolzuetsja-v-splavakh-obychno-s-serebrom-ili-med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0017-017-Splavy-i-ikh-prime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0018-018-Iz-stali-delajut-britvennye-lezv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4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0019-019-Prochnye-tsepi-delajut-iz-st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2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0020-020-Iz-stali-delajut-domashnjuju-ut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0003-003-S-drevnejshikh-vremen-chelovek-ispolzoval-metally-dlja-izgotovlenija-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4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0021-021-V-militsii-ispolzujut-stalnye-naruch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7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esktop\0022-022-KHirurgicheskie-i-stomatologicheskie-instrumenty-delajut-iz-st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ьга\Desktop\0023-023-Stal-ispolzuetsja-v-avtomobilnoj-promyshl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4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льга\Desktop\0024-024-Stalnye-tsisterny-ispolzujut-dlja-perevozki-kontsentrirovannoj-ser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8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esktop\0025-025-CHug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16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esktop\0026-026-CHugun-shiroko-ispolzuetsja-v-tekhnike-i-dlja-izgotovl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2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esktop\0027-027-Lat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1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льга\Desktop\0028-028-Belaja-latun-s-davnikh-vremen-ispolzovalas-dlja-izgotovl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3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льга\Desktop\0029-029-Bron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6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ьга\Desktop\0030-030-Bronza-odin-iz-osnovnykh-skulpturnykh-materia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1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0004-004-V-nastojaschee-vremja-mnogie-predmety-kotorymi-my-polzuemsja-v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9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ьга\Desktop\0031-031-Djuraljuminij-splav-aljuminija-s-nebolshimi-dobavkami-medi-mag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02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ьга\Desktop\0032-032-Iz-djuraljuminija-delajut-detali-samole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5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ьга\Desktop\0033-033-Iz-djuraljuminija-izgotavlivajut-detali-iskusstvennykh-sput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6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Ольга\Desktop\0034-034-Djuraljuminij-ispolzuetsja-v-stroitelst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ьга\Desktop\0035-035-Splav-Njutona-ispolzuetsja-v-stomatolog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0036-036-Monel-metall-medno-nikelevyj-splav-ispolzuetsja-dlja-izgotovle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0037-037-Korrozija-metal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0038-038-Pojavlenie-rzhavchiny-i-razrushenie-metallov-proiskhodit-pod-dejstvi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0039-039-Ezhegodno-izza-korrozii-terjaetsja-okolo-25-vsego-proizvedennogo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0040-040-Sposoby-zaschity-ot-korroz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0005-005-Svojstva-metal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7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0006-006-K-chernym-metallam-otnositsja-zhelezo-i-ego-splavy-chugun-i-s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8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0007-007-Iz-zheleza-delajut-gvozdi-gajki-bolty-razlichnye-instrumenty-i-mnog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0008-008-Med-metall-krasnogo-v-izlome-rozovogo-ts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2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0009-009-Svinets-metall-sinevato-serogo-tsveta-tjazhelyj-mjagkij-kov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5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0010-010-Svinets-ochen-tjazhelyj-metall-ego-ispolzujut-kak-ballast-p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33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2021-01-18T18:17:25Z</dcterms:created>
  <dcterms:modified xsi:type="dcterms:W3CDTF">2021-01-18T18:38:12Z</dcterms:modified>
</cp:coreProperties>
</file>