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7" r:id="rId5"/>
    <p:sldId id="260" r:id="rId6"/>
    <p:sldId id="262" r:id="rId7"/>
    <p:sldId id="263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6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65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5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691afc76075f816deda4a0ebbc60b6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6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05891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slide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02191"/>
            <a:ext cx="5148063" cy="38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3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0" y="0"/>
            <a:ext cx="9156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2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" y="0"/>
            <a:ext cx="9156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11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5"/>
            <a:ext cx="9144000" cy="684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758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slide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895"/>
            <a:ext cx="9144545" cy="68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slide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" y="6413"/>
            <a:ext cx="9141985" cy="68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72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2020-10-18T18:22:06Z</dcterms:created>
  <dcterms:modified xsi:type="dcterms:W3CDTF">2020-10-18T18:33:12Z</dcterms:modified>
</cp:coreProperties>
</file>