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e78797002c5224280e4b7d474001582237d8f9649b96e108595a4415c82d5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6" y="0"/>
            <a:ext cx="9173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09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1479833588_1-temp5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" y="0"/>
            <a:ext cx="9141728" cy="686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0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2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62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52659a3329adb6901a043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6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0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869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070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991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</cp:revision>
  <dcterms:created xsi:type="dcterms:W3CDTF">2021-03-04T01:07:50Z</dcterms:created>
  <dcterms:modified xsi:type="dcterms:W3CDTF">2021-03-04T01:25:06Z</dcterms:modified>
</cp:coreProperties>
</file>