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5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1"/>
            <a:ext cx="9144000" cy="6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2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f952756dd7fcfe12b3141af5a62267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264696" cy="69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8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korablik_17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6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hello_html_m267a7a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6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1699_55a6134098a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80" y="0"/>
            <a:ext cx="7066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7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hello_html_c7c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" y="404664"/>
            <a:ext cx="922939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hello_html_m2146ea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5980" y="-485395"/>
            <a:ext cx="3332175" cy="43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detsad-294643-1423121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" y="20450"/>
            <a:ext cx="4819592" cy="33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detsad-319976-14565795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36" y="3352625"/>
            <a:ext cx="4343864" cy="35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льга\Desktop\hello_html_489381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" y="3472202"/>
            <a:ext cx="4740150" cy="32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" y="-2396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98" y="340503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" y="34121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396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27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2021-04-11T15:50:02Z</dcterms:created>
  <dcterms:modified xsi:type="dcterms:W3CDTF">2021-04-11T16:24:08Z</dcterms:modified>
</cp:coreProperties>
</file>