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73" r:id="rId5"/>
    <p:sldId id="272" r:id="rId6"/>
    <p:sldId id="260" r:id="rId7"/>
    <p:sldId id="264" r:id="rId8"/>
    <p:sldId id="271" r:id="rId9"/>
    <p:sldId id="267" r:id="rId10"/>
    <p:sldId id="266" r:id="rId11"/>
    <p:sldId id="265" r:id="rId12"/>
    <p:sldId id="263" r:id="rId13"/>
    <p:sldId id="262" r:id="rId14"/>
    <p:sldId id="261" r:id="rId15"/>
    <p:sldId id="259" r:id="rId16"/>
    <p:sldId id="275" r:id="rId17"/>
    <p:sldId id="270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Ольга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9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img_user_file_56481fdb0d36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8"/>
            <a:ext cx="9096536" cy="68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1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img_user_file_56481fdb0d366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2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img_user_file_56481fdb0d366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6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_user_file_56481fdb0d366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img_user_file_56481fdb0d366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" y="8518"/>
            <a:ext cx="9138422" cy="6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8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img_user_file_56481fdb0d366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-11259"/>
            <a:ext cx="9141668" cy="68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8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Ольга\Desktop\1266637420705908_e5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льга\Desktop\1266637420705891_f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963" y="-1714500"/>
            <a:ext cx="1387792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4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img_user_file_56481fdb0d366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15213"/>
            <a:ext cx="9132845" cy="68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6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Ольга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0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img_user_file_56481fdb0d36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" y="34786"/>
            <a:ext cx="9142175" cy="68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Ольга\Desktop\615bbe28484eff71d605cfd14698a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льга\Desktop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льга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9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img_user_file_56481fdb0d36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5" y="-22212"/>
            <a:ext cx="9173615" cy="68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5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льга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0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га\Desktop\img_user_file_56481fdb0d36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" y="28092"/>
            <a:ext cx="9106543" cy="68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932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2021-04-25T09:32:43Z</dcterms:created>
  <dcterms:modified xsi:type="dcterms:W3CDTF">2021-04-25T10:09:53Z</dcterms:modified>
</cp:coreProperties>
</file>