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  <p:sldMasterId id="2147483768" r:id="rId11"/>
    <p:sldMasterId id="2147483780" r:id="rId12"/>
    <p:sldMasterId id="2147483792" r:id="rId13"/>
    <p:sldMasterId id="2147483804" r:id="rId14"/>
    <p:sldMasterId id="2147483816" r:id="rId15"/>
  </p:sldMasterIdLst>
  <p:sldIdLst>
    <p:sldId id="282" r:id="rId16"/>
    <p:sldId id="257" r:id="rId17"/>
    <p:sldId id="258" r:id="rId18"/>
    <p:sldId id="259" r:id="rId19"/>
    <p:sldId id="284" r:id="rId20"/>
    <p:sldId id="265" r:id="rId21"/>
    <p:sldId id="286" r:id="rId22"/>
    <p:sldId id="287" r:id="rId23"/>
    <p:sldId id="289" r:id="rId24"/>
    <p:sldId id="264" r:id="rId25"/>
    <p:sldId id="285" r:id="rId26"/>
    <p:sldId id="270" r:id="rId27"/>
    <p:sldId id="291" r:id="rId28"/>
    <p:sldId id="292" r:id="rId29"/>
    <p:sldId id="293" r:id="rId30"/>
    <p:sldId id="260" r:id="rId31"/>
    <p:sldId id="281" r:id="rId32"/>
    <p:sldId id="294" r:id="rId33"/>
    <p:sldId id="269" r:id="rId34"/>
    <p:sldId id="271" r:id="rId35"/>
    <p:sldId id="295" r:id="rId36"/>
    <p:sldId id="272" r:id="rId37"/>
    <p:sldId id="279" r:id="rId38"/>
    <p:sldId id="273" r:id="rId39"/>
    <p:sldId id="276" r:id="rId40"/>
    <p:sldId id="261" r:id="rId41"/>
    <p:sldId id="274" r:id="rId42"/>
    <p:sldId id="280" r:id="rId43"/>
    <p:sldId id="296" r:id="rId44"/>
    <p:sldId id="297" r:id="rId45"/>
    <p:sldId id="275" r:id="rId46"/>
    <p:sldId id="277" r:id="rId47"/>
    <p:sldId id="298" r:id="rId48"/>
    <p:sldId id="299" r:id="rId49"/>
    <p:sldId id="303" r:id="rId50"/>
    <p:sldId id="266" r:id="rId51"/>
    <p:sldId id="267" r:id="rId52"/>
    <p:sldId id="278" r:id="rId53"/>
    <p:sldId id="268" r:id="rId54"/>
    <p:sldId id="262" r:id="rId55"/>
    <p:sldId id="263" r:id="rId56"/>
    <p:sldId id="300" r:id="rId57"/>
    <p:sldId id="301" r:id="rId58"/>
    <p:sldId id="302" r:id="rId5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33" d="100"/>
          <a:sy n="33" d="100"/>
        </p:scale>
        <p:origin x="-768" y="-8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slide" Target="slides/slide24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42" Type="http://schemas.openxmlformats.org/officeDocument/2006/relationships/slide" Target="slides/slide27.xml"/><Relationship Id="rId47" Type="http://schemas.openxmlformats.org/officeDocument/2006/relationships/slide" Target="slides/slide32.xml"/><Relationship Id="rId50" Type="http://schemas.openxmlformats.org/officeDocument/2006/relationships/slide" Target="slides/slide35.xml"/><Relationship Id="rId55" Type="http://schemas.openxmlformats.org/officeDocument/2006/relationships/slide" Target="slides/slide40.xml"/><Relationship Id="rId63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slide" Target="slides/slide14.xml"/><Relationship Id="rId41" Type="http://schemas.openxmlformats.org/officeDocument/2006/relationships/slide" Target="slides/slide26.xml"/><Relationship Id="rId54" Type="http://schemas.openxmlformats.org/officeDocument/2006/relationships/slide" Target="slides/slide39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40" Type="http://schemas.openxmlformats.org/officeDocument/2006/relationships/slide" Target="slides/slide25.xml"/><Relationship Id="rId45" Type="http://schemas.openxmlformats.org/officeDocument/2006/relationships/slide" Target="slides/slide30.xml"/><Relationship Id="rId53" Type="http://schemas.openxmlformats.org/officeDocument/2006/relationships/slide" Target="slides/slide38.xml"/><Relationship Id="rId58" Type="http://schemas.openxmlformats.org/officeDocument/2006/relationships/slide" Target="slides/slide43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49" Type="http://schemas.openxmlformats.org/officeDocument/2006/relationships/slide" Target="slides/slide34.xml"/><Relationship Id="rId57" Type="http://schemas.openxmlformats.org/officeDocument/2006/relationships/slide" Target="slides/slide42.xml"/><Relationship Id="rId61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4" Type="http://schemas.openxmlformats.org/officeDocument/2006/relationships/slide" Target="slides/slide29.xml"/><Relationship Id="rId52" Type="http://schemas.openxmlformats.org/officeDocument/2006/relationships/slide" Target="slides/slide37.xml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43" Type="http://schemas.openxmlformats.org/officeDocument/2006/relationships/slide" Target="slides/slide28.xml"/><Relationship Id="rId48" Type="http://schemas.openxmlformats.org/officeDocument/2006/relationships/slide" Target="slides/slide33.xml"/><Relationship Id="rId56" Type="http://schemas.openxmlformats.org/officeDocument/2006/relationships/slide" Target="slides/slide4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slide" Target="slides/slide23.xml"/><Relationship Id="rId46" Type="http://schemas.openxmlformats.org/officeDocument/2006/relationships/slide" Target="slides/slide31.xml"/><Relationship Id="rId59" Type="http://schemas.openxmlformats.org/officeDocument/2006/relationships/slide" Target="slides/slide4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363C-4A16-47E4-A49E-68AF7D410680}" type="datetimeFigureOut">
              <a:rPr lang="ru-RU" smtClean="0"/>
              <a:t>31.01.2021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14FC4-6144-4A97-8126-9C41EF28D9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971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363C-4A16-47E4-A49E-68AF7D410680}" type="datetimeFigureOut">
              <a:rPr lang="ru-RU" smtClean="0"/>
              <a:t>31.01.2021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14FC4-6144-4A97-8126-9C41EF28D9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650944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422243"/>
      </p:ext>
    </p:extLst>
  </p:cSld>
  <p:clrMapOvr>
    <a:masterClrMapping/>
  </p:clrMapOvr>
  <p:transition>
    <p:wipe dir="u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181560"/>
      </p:ext>
    </p:extLst>
  </p:cSld>
  <p:clrMapOvr>
    <a:masterClrMapping/>
  </p:clrMapOvr>
  <p:transition>
    <p:wipe dir="u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134461"/>
      </p:ext>
    </p:extLst>
  </p:cSld>
  <p:clrMapOvr>
    <a:masterClrMapping/>
  </p:clrMapOvr>
  <p:transition>
    <p:wipe dir="u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416013"/>
      </p:ext>
    </p:extLst>
  </p:cSld>
  <p:clrMapOvr>
    <a:masterClrMapping/>
  </p:clrMapOvr>
  <p:transition>
    <p:wipe dir="u"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481902"/>
      </p:ext>
    </p:extLst>
  </p:cSld>
  <p:clrMapOvr>
    <a:masterClrMapping/>
  </p:clrMapOvr>
  <p:transition>
    <p:wipe dir="u"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681912"/>
      </p:ext>
    </p:extLst>
  </p:cSld>
  <p:clrMapOvr>
    <a:masterClrMapping/>
  </p:clrMapOvr>
  <p:transition>
    <p:wipe dir="u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193646"/>
      </p:ext>
    </p:extLst>
  </p:cSld>
  <p:clrMapOvr>
    <a:masterClrMapping/>
  </p:clrMapOvr>
  <p:transition>
    <p:wipe dir="u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575523"/>
      </p:ext>
    </p:extLst>
  </p:cSld>
  <p:clrMapOvr>
    <a:masterClrMapping/>
  </p:clrMapOvr>
  <p:transition>
    <p:wipe dir="u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067634"/>
      </p:ext>
    </p:extLst>
  </p:cSld>
  <p:clrMapOvr>
    <a:masterClrMapping/>
  </p:clrMapOvr>
  <p:transition>
    <p:wipe dir="u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563867"/>
      </p:ext>
    </p:extLst>
  </p:cSld>
  <p:clrMapOvr>
    <a:masterClrMapping/>
  </p:clrMapOvr>
  <p:transition>
    <p:wipe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363C-4A16-47E4-A49E-68AF7D410680}" type="datetimeFigureOut">
              <a:rPr lang="ru-RU" smtClean="0"/>
              <a:t>31.01.2021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14FC4-6144-4A97-8126-9C41EF28D9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58130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073272"/>
      </p:ext>
    </p:extLst>
  </p:cSld>
  <p:clrMapOvr>
    <a:masterClrMapping/>
  </p:clrMapOvr>
  <p:transition>
    <p:wipe dir="u"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073570"/>
      </p:ext>
    </p:extLst>
  </p:cSld>
  <p:clrMapOvr>
    <a:masterClrMapping/>
  </p:clrMapOvr>
  <p:transition>
    <p:wipe dir="u"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848213"/>
      </p:ext>
    </p:extLst>
  </p:cSld>
  <p:clrMapOvr>
    <a:masterClrMapping/>
  </p:clrMapOvr>
  <p:transition>
    <p:wipe dir="u"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605322"/>
      </p:ext>
    </p:extLst>
  </p:cSld>
  <p:clrMapOvr>
    <a:masterClrMapping/>
  </p:clrMapOvr>
  <p:transition>
    <p:wipe dir="u"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477821"/>
      </p:ext>
    </p:extLst>
  </p:cSld>
  <p:clrMapOvr>
    <a:masterClrMapping/>
  </p:clrMapOvr>
  <p:transition>
    <p:wipe dir="u"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376285"/>
      </p:ext>
    </p:extLst>
  </p:cSld>
  <p:clrMapOvr>
    <a:masterClrMapping/>
  </p:clrMapOvr>
  <p:transition>
    <p:wipe dir="u"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026709"/>
      </p:ext>
    </p:extLst>
  </p:cSld>
  <p:clrMapOvr>
    <a:masterClrMapping/>
  </p:clrMapOvr>
  <p:transition>
    <p:wipe dir="u"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899356"/>
      </p:ext>
    </p:extLst>
  </p:cSld>
  <p:clrMapOvr>
    <a:masterClrMapping/>
  </p:clrMapOvr>
  <p:transition>
    <p:wipe dir="u"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273900"/>
      </p:ext>
    </p:extLst>
  </p:cSld>
  <p:clrMapOvr>
    <a:masterClrMapping/>
  </p:clrMapOvr>
  <p:transition>
    <p:wipe dir="u"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259168"/>
      </p:ext>
    </p:extLst>
  </p:cSld>
  <p:clrMapOvr>
    <a:masterClrMapping/>
  </p:clrMapOvr>
  <p:transition>
    <p:wipe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094447"/>
      </p:ext>
    </p:extLst>
  </p:cSld>
  <p:clrMapOvr>
    <a:masterClrMapping/>
  </p:clrMapOvr>
  <p:transition>
    <p:wipe dir="u"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961717"/>
      </p:ext>
    </p:extLst>
  </p:cSld>
  <p:clrMapOvr>
    <a:masterClrMapping/>
  </p:clrMapOvr>
  <p:transition>
    <p:wipe dir="u"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14465"/>
      </p:ext>
    </p:extLst>
  </p:cSld>
  <p:clrMapOvr>
    <a:masterClrMapping/>
  </p:clrMapOvr>
  <p:transition>
    <p:wipe dir="u"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719264"/>
      </p:ext>
    </p:extLst>
  </p:cSld>
  <p:clrMapOvr>
    <a:masterClrMapping/>
  </p:clrMapOvr>
  <p:transition>
    <p:wipe dir="u"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469059"/>
      </p:ext>
    </p:extLst>
  </p:cSld>
  <p:clrMapOvr>
    <a:masterClrMapping/>
  </p:clrMapOvr>
  <p:transition>
    <p:wipe dir="u"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356110"/>
      </p:ext>
    </p:extLst>
  </p:cSld>
  <p:clrMapOvr>
    <a:masterClrMapping/>
  </p:clrMapOvr>
  <p:transition>
    <p:wipe dir="u"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629551"/>
      </p:ext>
    </p:extLst>
  </p:cSld>
  <p:clrMapOvr>
    <a:masterClrMapping/>
  </p:clrMapOvr>
  <p:transition>
    <p:wipe dir="u"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916894"/>
      </p:ext>
    </p:extLst>
  </p:cSld>
  <p:clrMapOvr>
    <a:masterClrMapping/>
  </p:clrMapOvr>
  <p:transition>
    <p:wipe dir="u"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750133"/>
      </p:ext>
    </p:extLst>
  </p:cSld>
  <p:clrMapOvr>
    <a:masterClrMapping/>
  </p:clrMapOvr>
  <p:transition>
    <p:wipe dir="u"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780882"/>
      </p:ext>
    </p:extLst>
  </p:cSld>
  <p:clrMapOvr>
    <a:masterClrMapping/>
  </p:clrMapOvr>
  <p:transition>
    <p:wipe dir="u"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594031"/>
      </p:ext>
    </p:extLst>
  </p:cSld>
  <p:clrMapOvr>
    <a:masterClrMapping/>
  </p:clrMapOvr>
  <p:transition>
    <p:wipe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482980"/>
      </p:ext>
    </p:extLst>
  </p:cSld>
  <p:clrMapOvr>
    <a:masterClrMapping/>
  </p:clrMapOvr>
  <p:transition>
    <p:wipe dir="u"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08526"/>
      </p:ext>
    </p:extLst>
  </p:cSld>
  <p:clrMapOvr>
    <a:masterClrMapping/>
  </p:clrMapOvr>
  <p:transition>
    <p:wipe dir="u"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976159"/>
      </p:ext>
    </p:extLst>
  </p:cSld>
  <p:clrMapOvr>
    <a:masterClrMapping/>
  </p:clrMapOvr>
  <p:transition>
    <p:wipe dir="u"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798627"/>
      </p:ext>
    </p:extLst>
  </p:cSld>
  <p:clrMapOvr>
    <a:masterClrMapping/>
  </p:clrMapOvr>
  <p:transition>
    <p:wipe dir="u"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754436"/>
      </p:ext>
    </p:extLst>
  </p:cSld>
  <p:clrMapOvr>
    <a:masterClrMapping/>
  </p:clrMapOvr>
  <p:transition>
    <p:wipe dir="u"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493288"/>
      </p:ext>
    </p:extLst>
  </p:cSld>
  <p:clrMapOvr>
    <a:masterClrMapping/>
  </p:clrMapOvr>
  <p:transition>
    <p:wipe dir="u"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469987"/>
      </p:ext>
    </p:extLst>
  </p:cSld>
  <p:clrMapOvr>
    <a:masterClrMapping/>
  </p:clrMapOvr>
  <p:transition>
    <p:wipe dir="u"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012415"/>
      </p:ext>
    </p:extLst>
  </p:cSld>
  <p:clrMapOvr>
    <a:masterClrMapping/>
  </p:clrMapOvr>
  <p:transition>
    <p:wipe dir="u"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460721"/>
      </p:ext>
    </p:extLst>
  </p:cSld>
  <p:clrMapOvr>
    <a:masterClrMapping/>
  </p:clrMapOvr>
  <p:transition>
    <p:wipe dir="u"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612245"/>
      </p:ext>
    </p:extLst>
  </p:cSld>
  <p:clrMapOvr>
    <a:masterClrMapping/>
  </p:clrMapOvr>
  <p:transition>
    <p:wipe dir="u"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536553"/>
      </p:ext>
    </p:extLst>
  </p:cSld>
  <p:clrMapOvr>
    <a:masterClrMapping/>
  </p:clrMapOvr>
  <p:transition>
    <p:wipe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483069"/>
      </p:ext>
    </p:extLst>
  </p:cSld>
  <p:clrMapOvr>
    <a:masterClrMapping/>
  </p:clrMapOvr>
  <p:transition>
    <p:wipe dir="u"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15658"/>
      </p:ext>
    </p:extLst>
  </p:cSld>
  <p:clrMapOvr>
    <a:masterClrMapping/>
  </p:clrMapOvr>
  <p:transition>
    <p:wipe dir="u"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738258"/>
      </p:ext>
    </p:extLst>
  </p:cSld>
  <p:clrMapOvr>
    <a:masterClrMapping/>
  </p:clrMapOvr>
  <p:transition>
    <p:wipe dir="u"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02706"/>
      </p:ext>
    </p:extLst>
  </p:cSld>
  <p:clrMapOvr>
    <a:masterClrMapping/>
  </p:clrMapOvr>
  <p:transition>
    <p:wipe dir="u"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340548"/>
      </p:ext>
    </p:extLst>
  </p:cSld>
  <p:clrMapOvr>
    <a:masterClrMapping/>
  </p:clrMapOvr>
  <p:transition>
    <p:wipe dir="u"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044476"/>
      </p:ext>
    </p:extLst>
  </p:cSld>
  <p:clrMapOvr>
    <a:masterClrMapping/>
  </p:clrMapOvr>
  <p:transition>
    <p:wipe dir="u"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215094"/>
      </p:ext>
    </p:extLst>
  </p:cSld>
  <p:clrMapOvr>
    <a:masterClrMapping/>
  </p:clrMapOvr>
  <p:transition>
    <p:wipe dir="u"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512327"/>
      </p:ext>
    </p:extLst>
  </p:cSld>
  <p:clrMapOvr>
    <a:masterClrMapping/>
  </p:clrMapOvr>
  <p:transition>
    <p:wipe dir="u"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536443"/>
      </p:ext>
    </p:extLst>
  </p:cSld>
  <p:clrMapOvr>
    <a:masterClrMapping/>
  </p:clrMapOvr>
  <p:transition>
    <p:wipe dir="u"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066199"/>
      </p:ext>
    </p:extLst>
  </p:cSld>
  <p:clrMapOvr>
    <a:masterClrMapping/>
  </p:clrMapOvr>
  <p:transition>
    <p:wipe dir="u"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9967"/>
      </p:ext>
    </p:extLst>
  </p:cSld>
  <p:clrMapOvr>
    <a:masterClrMapping/>
  </p:clrMapOvr>
  <p:transition>
    <p:wipe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743890"/>
      </p:ext>
    </p:extLst>
  </p:cSld>
  <p:clrMapOvr>
    <a:masterClrMapping/>
  </p:clrMapOvr>
  <p:transition>
    <p:wipe dir="u"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441434"/>
      </p:ext>
    </p:extLst>
  </p:cSld>
  <p:clrMapOvr>
    <a:masterClrMapping/>
  </p:clrMapOvr>
  <p:transition>
    <p:wipe dir="u"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142816"/>
      </p:ext>
    </p:extLst>
  </p:cSld>
  <p:clrMapOvr>
    <a:masterClrMapping/>
  </p:clrMapOvr>
  <p:transition>
    <p:wipe dir="u"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443248"/>
      </p:ext>
    </p:extLst>
  </p:cSld>
  <p:clrMapOvr>
    <a:masterClrMapping/>
  </p:clrMapOvr>
  <p:transition>
    <p:wipe dir="u"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837346"/>
      </p:ext>
    </p:extLst>
  </p:cSld>
  <p:clrMapOvr>
    <a:masterClrMapping/>
  </p:clrMapOvr>
  <p:transition>
    <p:wipe dir="u"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821324"/>
      </p:ext>
    </p:extLst>
  </p:cSld>
  <p:clrMapOvr>
    <a:masterClrMapping/>
  </p:clrMapOvr>
  <p:transition>
    <p:wipe dir="u"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159626"/>
      </p:ext>
    </p:extLst>
  </p:cSld>
  <p:clrMapOvr>
    <a:masterClrMapping/>
  </p:clrMapOvr>
  <p:transition>
    <p:wipe dir="u"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937210"/>
      </p:ext>
    </p:extLst>
  </p:cSld>
  <p:clrMapOvr>
    <a:masterClrMapping/>
  </p:clrMapOvr>
  <p:transition>
    <p:wipe dir="u"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010551"/>
      </p:ext>
    </p:extLst>
  </p:cSld>
  <p:clrMapOvr>
    <a:masterClrMapping/>
  </p:clrMapOvr>
  <p:transition>
    <p:wipe dir="u"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256326"/>
      </p:ext>
    </p:extLst>
  </p:cSld>
  <p:clrMapOvr>
    <a:masterClrMapping/>
  </p:clrMapOvr>
  <p:transition>
    <p:wipe dir="u"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304005"/>
      </p:ext>
    </p:extLst>
  </p:cSld>
  <p:clrMapOvr>
    <a:masterClrMapping/>
  </p:clrMapOvr>
  <p:transition>
    <p:wipe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931256"/>
      </p:ext>
    </p:extLst>
  </p:cSld>
  <p:clrMapOvr>
    <a:masterClrMapping/>
  </p:clrMapOvr>
  <p:transition>
    <p:wipe dir="u"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120232"/>
      </p:ext>
    </p:extLst>
  </p:cSld>
  <p:clrMapOvr>
    <a:masterClrMapping/>
  </p:clrMapOvr>
  <p:transition>
    <p:wipe dir="u"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571183"/>
      </p:ext>
    </p:extLst>
  </p:cSld>
  <p:clrMapOvr>
    <a:masterClrMapping/>
  </p:clrMapOvr>
  <p:transition>
    <p:wipe dir="u"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767592"/>
      </p:ext>
    </p:extLst>
  </p:cSld>
  <p:clrMapOvr>
    <a:masterClrMapping/>
  </p:clrMapOvr>
  <p:transition>
    <p:wipe dir="u"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722814"/>
      </p:ext>
    </p:extLst>
  </p:cSld>
  <p:clrMapOvr>
    <a:masterClrMapping/>
  </p:clrMapOvr>
  <p:transition>
    <p:wipe dir="u"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169625"/>
      </p:ext>
    </p:extLst>
  </p:cSld>
  <p:clrMapOvr>
    <a:masterClrMapping/>
  </p:clrMapOvr>
  <p:transition>
    <p:wipe dir="u"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42133"/>
      </p:ext>
    </p:extLst>
  </p:cSld>
  <p:clrMapOvr>
    <a:masterClrMapping/>
  </p:clrMapOvr>
  <p:transition>
    <p:wipe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693666"/>
      </p:ext>
    </p:extLst>
  </p:cSld>
  <p:clrMapOvr>
    <a:masterClrMapping/>
  </p:clrMapOvr>
  <p:transition>
    <p:wipe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953817"/>
      </p:ext>
    </p:extLst>
  </p:cSld>
  <p:clrMapOvr>
    <a:masterClrMapping/>
  </p:clrMapOvr>
  <p:transition>
    <p:wipe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412075"/>
      </p:ext>
    </p:extLst>
  </p:cSld>
  <p:clrMapOvr>
    <a:masterClrMapping/>
  </p:clrMapOvr>
  <p:transition>
    <p:wipe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363C-4A16-47E4-A49E-68AF7D410680}" type="datetimeFigureOut">
              <a:rPr lang="ru-RU" smtClean="0"/>
              <a:t>31.01.2021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14FC4-6144-4A97-8126-9C41EF28D9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1808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891453"/>
      </p:ext>
    </p:extLst>
  </p:cSld>
  <p:clrMapOvr>
    <a:masterClrMapping/>
  </p:clrMapOvr>
  <p:transition>
    <p:wipe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993072"/>
      </p:ext>
    </p:extLst>
  </p:cSld>
  <p:clrMapOvr>
    <a:masterClrMapping/>
  </p:clrMapOvr>
  <p:transition>
    <p:wipe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610577"/>
      </p:ext>
    </p:extLst>
  </p:cSld>
  <p:clrMapOvr>
    <a:masterClrMapping/>
  </p:clrMapOvr>
  <p:transition>
    <p:wipe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320729"/>
      </p:ext>
    </p:extLst>
  </p:cSld>
  <p:clrMapOvr>
    <a:masterClrMapping/>
  </p:clrMapOvr>
  <p:transition>
    <p:wipe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935152"/>
      </p:ext>
    </p:extLst>
  </p:cSld>
  <p:clrMapOvr>
    <a:masterClrMapping/>
  </p:clrMapOvr>
  <p:transition>
    <p:wipe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713299"/>
      </p:ext>
    </p:extLst>
  </p:cSld>
  <p:clrMapOvr>
    <a:masterClrMapping/>
  </p:clrMapOvr>
  <p:transition>
    <p:wipe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540808"/>
      </p:ext>
    </p:extLst>
  </p:cSld>
  <p:clrMapOvr>
    <a:masterClrMapping/>
  </p:clrMapOvr>
  <p:transition>
    <p:wipe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968222"/>
      </p:ext>
    </p:extLst>
  </p:cSld>
  <p:clrMapOvr>
    <a:masterClrMapping/>
  </p:clrMapOvr>
  <p:transition>
    <p:wipe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798907"/>
      </p:ext>
    </p:extLst>
  </p:cSld>
  <p:clrMapOvr>
    <a:masterClrMapping/>
  </p:clrMapOvr>
  <p:transition>
    <p:wipe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318745"/>
      </p:ext>
    </p:extLst>
  </p:cSld>
  <p:clrMapOvr>
    <a:masterClrMapping/>
  </p:clrMapOvr>
  <p:transition>
    <p:wipe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363C-4A16-47E4-A49E-68AF7D410680}" type="datetimeFigureOut">
              <a:rPr lang="ru-RU" smtClean="0"/>
              <a:t>31.01.2021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14FC4-6144-4A97-8126-9C41EF28D9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82973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674884"/>
      </p:ext>
    </p:extLst>
  </p:cSld>
  <p:clrMapOvr>
    <a:masterClrMapping/>
  </p:clrMapOvr>
  <p:transition>
    <p:wipe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640258"/>
      </p:ext>
    </p:extLst>
  </p:cSld>
  <p:clrMapOvr>
    <a:masterClrMapping/>
  </p:clrMapOvr>
  <p:transition>
    <p:wipe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986872"/>
      </p:ext>
    </p:extLst>
  </p:cSld>
  <p:clrMapOvr>
    <a:masterClrMapping/>
  </p:clrMapOvr>
  <p:transition>
    <p:wipe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613724"/>
      </p:ext>
    </p:extLst>
  </p:cSld>
  <p:clrMapOvr>
    <a:masterClrMapping/>
  </p:clrMapOvr>
  <p:transition>
    <p:wipe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610102"/>
      </p:ext>
    </p:extLst>
  </p:cSld>
  <p:clrMapOvr>
    <a:masterClrMapping/>
  </p:clrMapOvr>
  <p:transition>
    <p:wipe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538146"/>
      </p:ext>
    </p:extLst>
  </p:cSld>
  <p:clrMapOvr>
    <a:masterClrMapping/>
  </p:clrMapOvr>
  <p:transition>
    <p:wipe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469670"/>
      </p:ext>
    </p:extLst>
  </p:cSld>
  <p:clrMapOvr>
    <a:masterClrMapping/>
  </p:clrMapOvr>
  <p:transition>
    <p:wipe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72499"/>
      </p:ext>
    </p:extLst>
  </p:cSld>
  <p:clrMapOvr>
    <a:masterClrMapping/>
  </p:clrMapOvr>
  <p:transition>
    <p:wipe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150411"/>
      </p:ext>
    </p:extLst>
  </p:cSld>
  <p:clrMapOvr>
    <a:masterClrMapping/>
  </p:clrMapOvr>
  <p:transition>
    <p:wipe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386964"/>
      </p:ext>
    </p:extLst>
  </p:cSld>
  <p:clrMapOvr>
    <a:masterClrMapping/>
  </p:clrMapOvr>
  <p:transition>
    <p:wipe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363C-4A16-47E4-A49E-68AF7D410680}" type="datetimeFigureOut">
              <a:rPr lang="ru-RU" smtClean="0"/>
              <a:t>31.01.2021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14FC4-6144-4A97-8126-9C41EF28D9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48856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62465"/>
      </p:ext>
    </p:extLst>
  </p:cSld>
  <p:clrMapOvr>
    <a:masterClrMapping/>
  </p:clrMapOvr>
  <p:transition>
    <p:wipe dir="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215967"/>
      </p:ext>
    </p:extLst>
  </p:cSld>
  <p:clrMapOvr>
    <a:masterClrMapping/>
  </p:clrMapOvr>
  <p:transition>
    <p:wipe dir="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127929"/>
      </p:ext>
    </p:extLst>
  </p:cSld>
  <p:clrMapOvr>
    <a:masterClrMapping/>
  </p:clrMapOvr>
  <p:transition>
    <p:wipe dir="u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234188"/>
      </p:ext>
    </p:extLst>
  </p:cSld>
  <p:clrMapOvr>
    <a:masterClrMapping/>
  </p:clrMapOvr>
  <p:transition>
    <p:wipe dir="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221700"/>
      </p:ext>
    </p:extLst>
  </p:cSld>
  <p:clrMapOvr>
    <a:masterClrMapping/>
  </p:clrMapOvr>
  <p:transition>
    <p:wipe dir="u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173396"/>
      </p:ext>
    </p:extLst>
  </p:cSld>
  <p:clrMapOvr>
    <a:masterClrMapping/>
  </p:clrMapOvr>
  <p:transition>
    <p:wipe dir="u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033805"/>
      </p:ext>
    </p:extLst>
  </p:cSld>
  <p:clrMapOvr>
    <a:masterClrMapping/>
  </p:clrMapOvr>
  <p:transition>
    <p:wipe dir="u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15309"/>
      </p:ext>
    </p:extLst>
  </p:cSld>
  <p:clrMapOvr>
    <a:masterClrMapping/>
  </p:clrMapOvr>
  <p:transition>
    <p:wipe dir="u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385692"/>
      </p:ext>
    </p:extLst>
  </p:cSld>
  <p:clrMapOvr>
    <a:masterClrMapping/>
  </p:clrMapOvr>
  <p:transition>
    <p:wipe dir="u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412436"/>
      </p:ext>
    </p:extLst>
  </p:cSld>
  <p:clrMapOvr>
    <a:masterClrMapping/>
  </p:clrMapOvr>
  <p:transition>
    <p:wipe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363C-4A16-47E4-A49E-68AF7D410680}" type="datetimeFigureOut">
              <a:rPr lang="ru-RU" smtClean="0"/>
              <a:t>31.01.2021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14FC4-6144-4A97-8126-9C41EF28D9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234255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753657"/>
      </p:ext>
    </p:extLst>
  </p:cSld>
  <p:clrMapOvr>
    <a:masterClrMapping/>
  </p:clrMapOvr>
  <p:transition>
    <p:wipe dir="u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255020"/>
      </p:ext>
    </p:extLst>
  </p:cSld>
  <p:clrMapOvr>
    <a:masterClrMapping/>
  </p:clrMapOvr>
  <p:transition>
    <p:wipe dir="u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14738"/>
      </p:ext>
    </p:extLst>
  </p:cSld>
  <p:clrMapOvr>
    <a:masterClrMapping/>
  </p:clrMapOvr>
  <p:transition>
    <p:wipe dir="u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498136"/>
      </p:ext>
    </p:extLst>
  </p:cSld>
  <p:clrMapOvr>
    <a:masterClrMapping/>
  </p:clrMapOvr>
  <p:transition>
    <p:wipe dir="u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898685"/>
      </p:ext>
    </p:extLst>
  </p:cSld>
  <p:clrMapOvr>
    <a:masterClrMapping/>
  </p:clrMapOvr>
  <p:transition>
    <p:wipe dir="u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694123"/>
      </p:ext>
    </p:extLst>
  </p:cSld>
  <p:clrMapOvr>
    <a:masterClrMapping/>
  </p:clrMapOvr>
  <p:transition>
    <p:wipe dir="u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041135"/>
      </p:ext>
    </p:extLst>
  </p:cSld>
  <p:clrMapOvr>
    <a:masterClrMapping/>
  </p:clrMapOvr>
  <p:transition>
    <p:wipe dir="u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406922"/>
      </p:ext>
    </p:extLst>
  </p:cSld>
  <p:clrMapOvr>
    <a:masterClrMapping/>
  </p:clrMapOvr>
  <p:transition>
    <p:wipe dir="u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664564"/>
      </p:ext>
    </p:extLst>
  </p:cSld>
  <p:clrMapOvr>
    <a:masterClrMapping/>
  </p:clrMapOvr>
  <p:transition>
    <p:wipe dir="u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706559"/>
      </p:ext>
    </p:extLst>
  </p:cSld>
  <p:clrMapOvr>
    <a:masterClrMapping/>
  </p:clrMapOvr>
  <p:transition>
    <p:wipe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363C-4A16-47E4-A49E-68AF7D410680}" type="datetimeFigureOut">
              <a:rPr lang="ru-RU" smtClean="0"/>
              <a:t>31.01.2021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14FC4-6144-4A97-8126-9C41EF28D9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769513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523258"/>
      </p:ext>
    </p:extLst>
  </p:cSld>
  <p:clrMapOvr>
    <a:masterClrMapping/>
  </p:clrMapOvr>
  <p:transition>
    <p:wipe dir="u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518840"/>
      </p:ext>
    </p:extLst>
  </p:cSld>
  <p:clrMapOvr>
    <a:masterClrMapping/>
  </p:clrMapOvr>
  <p:transition>
    <p:wipe dir="u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776682"/>
      </p:ext>
    </p:extLst>
  </p:cSld>
  <p:clrMapOvr>
    <a:masterClrMapping/>
  </p:clrMapOvr>
  <p:transition>
    <p:wipe dir="u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486022"/>
      </p:ext>
    </p:extLst>
  </p:cSld>
  <p:clrMapOvr>
    <a:masterClrMapping/>
  </p:clrMapOvr>
  <p:transition>
    <p:wipe dir="u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4363"/>
      </p:ext>
    </p:extLst>
  </p:cSld>
  <p:clrMapOvr>
    <a:masterClrMapping/>
  </p:clrMapOvr>
  <p:transition>
    <p:wipe dir="u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103458"/>
      </p:ext>
    </p:extLst>
  </p:cSld>
  <p:clrMapOvr>
    <a:masterClrMapping/>
  </p:clrMapOvr>
  <p:transition>
    <p:wipe dir="u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838902"/>
      </p:ext>
    </p:extLst>
  </p:cSld>
  <p:clrMapOvr>
    <a:masterClrMapping/>
  </p:clrMapOvr>
  <p:transition>
    <p:wipe dir="u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832590"/>
      </p:ext>
    </p:extLst>
  </p:cSld>
  <p:clrMapOvr>
    <a:masterClrMapping/>
  </p:clrMapOvr>
  <p:transition>
    <p:wipe dir="u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056834"/>
      </p:ext>
    </p:extLst>
  </p:cSld>
  <p:clrMapOvr>
    <a:masterClrMapping/>
  </p:clrMapOvr>
  <p:transition>
    <p:wipe dir="u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617209"/>
      </p:ext>
    </p:extLst>
  </p:cSld>
  <p:clrMapOvr>
    <a:masterClrMapping/>
  </p:clrMapOvr>
  <p:transition>
    <p:wipe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363C-4A16-47E4-A49E-68AF7D410680}" type="datetimeFigureOut">
              <a:rPr lang="ru-RU" smtClean="0"/>
              <a:t>31.01.2021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14FC4-6144-4A97-8126-9C41EF28D9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5529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360976"/>
      </p:ext>
    </p:extLst>
  </p:cSld>
  <p:clrMapOvr>
    <a:masterClrMapping/>
  </p:clrMapOvr>
  <p:transition>
    <p:wipe dir="u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056684"/>
      </p:ext>
    </p:extLst>
  </p:cSld>
  <p:clrMapOvr>
    <a:masterClrMapping/>
  </p:clrMapOvr>
  <p:transition>
    <p:wipe dir="u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960247"/>
      </p:ext>
    </p:extLst>
  </p:cSld>
  <p:clrMapOvr>
    <a:masterClrMapping/>
  </p:clrMapOvr>
  <p:transition>
    <p:wipe dir="u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189954"/>
      </p:ext>
    </p:extLst>
  </p:cSld>
  <p:clrMapOvr>
    <a:masterClrMapping/>
  </p:clrMapOvr>
  <p:transition>
    <p:wipe dir="u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836441"/>
      </p:ext>
    </p:extLst>
  </p:cSld>
  <p:clrMapOvr>
    <a:masterClrMapping/>
  </p:clrMapOvr>
  <p:transition>
    <p:wipe dir="u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844229"/>
      </p:ext>
    </p:extLst>
  </p:cSld>
  <p:clrMapOvr>
    <a:masterClrMapping/>
  </p:clrMapOvr>
  <p:transition>
    <p:wipe dir="u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72119"/>
      </p:ext>
    </p:extLst>
  </p:cSld>
  <p:clrMapOvr>
    <a:masterClrMapping/>
  </p:clrMapOvr>
  <p:transition>
    <p:wipe dir="u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409148"/>
      </p:ext>
    </p:extLst>
  </p:cSld>
  <p:clrMapOvr>
    <a:masterClrMapping/>
  </p:clrMapOvr>
  <p:transition>
    <p:wipe dir="u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75320"/>
      </p:ext>
    </p:extLst>
  </p:cSld>
  <p:clrMapOvr>
    <a:masterClrMapping/>
  </p:clrMapOvr>
  <p:transition>
    <p:wipe dir="u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150821"/>
      </p:ext>
    </p:extLst>
  </p:cSld>
  <p:clrMapOvr>
    <a:masterClrMapping/>
  </p:clrMapOvr>
  <p:transition>
    <p:wipe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363C-4A16-47E4-A49E-68AF7D410680}" type="datetimeFigureOut">
              <a:rPr lang="ru-RU" smtClean="0"/>
              <a:t>31.01.2021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14FC4-6144-4A97-8126-9C41EF28D9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273743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36227"/>
      </p:ext>
    </p:extLst>
  </p:cSld>
  <p:clrMapOvr>
    <a:masterClrMapping/>
  </p:clrMapOvr>
  <p:transition>
    <p:wipe dir="u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655396"/>
      </p:ext>
    </p:extLst>
  </p:cSld>
  <p:clrMapOvr>
    <a:masterClrMapping/>
  </p:clrMapOvr>
  <p:transition>
    <p:wipe dir="u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604409"/>
      </p:ext>
    </p:extLst>
  </p:cSld>
  <p:clrMapOvr>
    <a:masterClrMapping/>
  </p:clrMapOvr>
  <p:transition>
    <p:wipe dir="u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296604"/>
      </p:ext>
    </p:extLst>
  </p:cSld>
  <p:clrMapOvr>
    <a:masterClrMapping/>
  </p:clrMapOvr>
  <p:transition>
    <p:wipe dir="u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711784"/>
      </p:ext>
    </p:extLst>
  </p:cSld>
  <p:clrMapOvr>
    <a:masterClrMapping/>
  </p:clrMapOvr>
  <p:transition>
    <p:wipe dir="u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472866"/>
      </p:ext>
    </p:extLst>
  </p:cSld>
  <p:clrMapOvr>
    <a:masterClrMapping/>
  </p:clrMapOvr>
  <p:transition>
    <p:wipe dir="u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098179"/>
      </p:ext>
    </p:extLst>
  </p:cSld>
  <p:clrMapOvr>
    <a:masterClrMapping/>
  </p:clrMapOvr>
  <p:transition>
    <p:wipe dir="u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293294"/>
      </p:ext>
    </p:extLst>
  </p:cSld>
  <p:clrMapOvr>
    <a:masterClrMapping/>
  </p:clrMapOvr>
  <p:transition>
    <p:wipe dir="u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209054"/>
      </p:ext>
    </p:extLst>
  </p:cSld>
  <p:clrMapOvr>
    <a:masterClrMapping/>
  </p:clrMapOvr>
  <p:transition>
    <p:wipe dir="u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341924"/>
      </p:ext>
    </p:extLst>
  </p:cSld>
  <p:clrMapOvr>
    <a:masterClrMapping/>
  </p:clrMapOvr>
  <p:transition>
    <p:wipe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363C-4A16-47E4-A49E-68AF7D410680}" type="datetimeFigureOut">
              <a:rPr lang="ru-RU" smtClean="0"/>
              <a:t>31.01.2021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14FC4-6144-4A97-8126-9C41EF28D9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808699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100713"/>
      </p:ext>
    </p:extLst>
  </p:cSld>
  <p:clrMapOvr>
    <a:masterClrMapping/>
  </p:clrMapOvr>
  <p:transition>
    <p:wipe dir="u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162888"/>
      </p:ext>
    </p:extLst>
  </p:cSld>
  <p:clrMapOvr>
    <a:masterClrMapping/>
  </p:clrMapOvr>
  <p:transition>
    <p:wipe dir="u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978401"/>
      </p:ext>
    </p:extLst>
  </p:cSld>
  <p:clrMapOvr>
    <a:masterClrMapping/>
  </p:clrMapOvr>
  <p:transition>
    <p:wipe dir="u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841052"/>
      </p:ext>
    </p:extLst>
  </p:cSld>
  <p:clrMapOvr>
    <a:masterClrMapping/>
  </p:clrMapOvr>
  <p:transition>
    <p:wipe dir="u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661602"/>
      </p:ext>
    </p:extLst>
  </p:cSld>
  <p:clrMapOvr>
    <a:masterClrMapping/>
  </p:clrMapOvr>
  <p:transition>
    <p:wipe dir="u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327571"/>
      </p:ext>
    </p:extLst>
  </p:cSld>
  <p:clrMapOvr>
    <a:masterClrMapping/>
  </p:clrMapOvr>
  <p:transition>
    <p:wipe dir="u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046262"/>
      </p:ext>
    </p:extLst>
  </p:cSld>
  <p:clrMapOvr>
    <a:masterClrMapping/>
  </p:clrMapOvr>
  <p:transition>
    <p:wipe dir="u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427702"/>
      </p:ext>
    </p:extLst>
  </p:cSld>
  <p:clrMapOvr>
    <a:masterClrMapping/>
  </p:clrMapOvr>
  <p:transition>
    <p:wipe dir="u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144944"/>
      </p:ext>
    </p:extLst>
  </p:cSld>
  <p:clrMapOvr>
    <a:masterClrMapping/>
  </p:clrMapOvr>
  <p:transition>
    <p:wipe dir="u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851216"/>
      </p:ext>
    </p:extLst>
  </p:cSld>
  <p:clrMapOvr>
    <a:masterClrMapping/>
  </p:clrMapOvr>
  <p:transition>
    <p:wipe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A363C-4A16-47E4-A49E-68AF7D410680}" type="datetimeFigureOut">
              <a:rPr lang="ru-RU" smtClean="0"/>
              <a:t>31.01.2021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A14FC4-6144-4A97-8126-9C41EF28D9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178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136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>
    <p:wipe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558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>
    <p:wipe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472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>
    <p:wipe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432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>
    <p:wipe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774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>
    <p:wipe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952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>
    <p:wipe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767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892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ipe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734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wipe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903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wipe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11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wipe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793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wipe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457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>
    <p:wipe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535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>
    <p:wipe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2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3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4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03648" y="1268760"/>
            <a:ext cx="67323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РОССИЙСКАЯ АРМИЯ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2" descr="http://files.myopera.com/sokolov9686/blog/11262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67342" y="2196460"/>
            <a:ext cx="4831784" cy="3201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12449" y="5330825"/>
            <a:ext cx="71415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ВОЕННЫЕ ПРОФЕССИИ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5323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844824"/>
            <a:ext cx="2448272" cy="324036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dirty="0"/>
              <a:t>Можешь ты солдатом стать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Плавать, ездить и летать,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А в строю ходить охота -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Ждет тебя, солдат, </a:t>
            </a:r>
            <a:r>
              <a:rPr lang="ru-RU" dirty="0" smtClean="0"/>
              <a:t>…</a:t>
            </a:r>
          </a:p>
          <a:p>
            <a:pPr marL="0" indent="0" algn="ctr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2600" dirty="0"/>
              <a:t>(Пехота)</a:t>
            </a:r>
          </a:p>
        </p:txBody>
      </p:sp>
      <p:pic>
        <p:nvPicPr>
          <p:cNvPr id="8194" name="Picture 2" descr="http://www.weaponland.ru/images/statyi/arsenal-2/Pehota_protiv_tanko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1840" y="1700808"/>
            <a:ext cx="5238750" cy="402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1024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888\Desktop\рода войск\мотострелковые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892302"/>
            <a:ext cx="8001056" cy="567347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11496" y="783868"/>
            <a:ext cx="8321008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- мотострелковые войска</a:t>
            </a: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9477382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64088" y="1600200"/>
            <a:ext cx="3322712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Из ограды ствол торчит,</a:t>
            </a:r>
          </a:p>
          <a:p>
            <a:pPr marL="0" indent="0" algn="ctr">
              <a:buNone/>
            </a:pPr>
            <a:r>
              <a:rPr lang="ru-RU" dirty="0"/>
              <a:t>Беспощадно он строчит.</a:t>
            </a:r>
          </a:p>
          <a:p>
            <a:pPr marL="0" indent="0" algn="ctr">
              <a:buNone/>
            </a:pPr>
            <a:r>
              <a:rPr lang="ru-RU" dirty="0"/>
              <a:t>Кто догадлив, тот поймет</a:t>
            </a:r>
          </a:p>
          <a:p>
            <a:pPr marL="0" indent="0" algn="ctr">
              <a:buNone/>
            </a:pPr>
            <a:r>
              <a:rPr lang="ru-RU" dirty="0"/>
              <a:t>То, что это...</a:t>
            </a:r>
            <a:r>
              <a:rPr lang="ru-RU" i="1" dirty="0"/>
              <a:t>(</a:t>
            </a:r>
            <a:r>
              <a:rPr lang="ru-RU" sz="2000" i="1" dirty="0"/>
              <a:t>Пулемет.)</a:t>
            </a:r>
            <a:endParaRPr lang="ru-RU" sz="2000" dirty="0"/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13314" name="Picture 2" descr="http://www.yaplakal.com/uploads/post-3-120126868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2204864"/>
            <a:ext cx="4775301" cy="2777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1605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инженерные войска</a:t>
            </a:r>
            <a:endParaRPr lang="ru-RU" dirty="0"/>
          </a:p>
        </p:txBody>
      </p:sp>
      <p:pic>
        <p:nvPicPr>
          <p:cNvPr id="5" name="Picture 2" descr="C:\Users\888\Desktop\рода войск\фон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785794"/>
            <a:ext cx="8715436" cy="5893932"/>
          </a:xfrm>
          <a:prstGeom prst="rect">
            <a:avLst/>
          </a:prstGeom>
          <a:noFill/>
        </p:spPr>
      </p:pic>
      <p:pic>
        <p:nvPicPr>
          <p:cNvPr id="2052" name="Picture 4" descr="C:\Users\888\Desktop\рода войск\razm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472" y="928670"/>
            <a:ext cx="7992458" cy="56673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03481535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Войска противовоздушной обороны - ПВО</a:t>
            </a:r>
            <a:endParaRPr lang="ru-RU" dirty="0"/>
          </a:p>
        </p:txBody>
      </p:sp>
      <p:pic>
        <p:nvPicPr>
          <p:cNvPr id="4" name="Picture 2" descr="C:\Users\888\Desktop\рода войск\фон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214422"/>
            <a:ext cx="8572560" cy="5465304"/>
          </a:xfrm>
          <a:prstGeom prst="rect">
            <a:avLst/>
          </a:prstGeom>
          <a:noFill/>
        </p:spPr>
      </p:pic>
      <p:pic>
        <p:nvPicPr>
          <p:cNvPr id="3074" name="Picture 2" descr="C:\Users\888\Desktop\рода войск\тоже пво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85786" y="1357298"/>
            <a:ext cx="7215238" cy="52149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02140906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071546"/>
          </a:xfrm>
        </p:spPr>
        <p:txBody>
          <a:bodyPr>
            <a:normAutofit fontScale="90000"/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dirty="0"/>
          </a:p>
        </p:txBody>
      </p:sp>
      <p:pic>
        <p:nvPicPr>
          <p:cNvPr id="4" name="Picture 2" descr="C:\Users\888\Desktop\рода войск\фон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214422"/>
            <a:ext cx="8715436" cy="546530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596" y="0"/>
            <a:ext cx="82868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Военно-воздушные силы :</a:t>
            </a:r>
            <a:endParaRPr lang="ru-RU" sz="54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099" name="Picture 3" descr="C:\Users\888\Desktop\рода войск\vvs_spec_voisk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28662" y="1357298"/>
            <a:ext cx="7358114" cy="52175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92166565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ВОЕННО-МОРСКОЙ ФЛАГ (Андреевский)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52625" y="2420888"/>
            <a:ext cx="5238750" cy="371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026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cdn.endata.cx/data/teams/flags/564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1608909"/>
            <a:ext cx="6980233" cy="4676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336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888\Desktop\рода войск\фон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142984"/>
            <a:ext cx="8715436" cy="553674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981019" y="0"/>
            <a:ext cx="718196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Военно-морской флот:</a:t>
            </a:r>
            <a:endParaRPr lang="ru-RU" sz="54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146" name="Picture 2" descr="C:\Users\888\Desktop\рода войск\вмф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1500174"/>
            <a:ext cx="8440996" cy="50006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96049964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2890664" cy="4525963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dirty="0"/>
              <a:t>Ты, как рядовой в пехоте,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Служишь рядовым в Морфлоте.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Боцман приказал? Скорее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Лезь по лесенке на рею.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И не трусь, не вешай нос!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Ты в тельняшке! Ты — </a:t>
            </a:r>
            <a:endParaRPr lang="ru-RU" dirty="0" smtClean="0"/>
          </a:p>
          <a:p>
            <a:pPr marL="0" indent="0">
              <a:buNone/>
            </a:pPr>
            <a:r>
              <a:rPr lang="ru-RU" sz="2000" dirty="0" smtClean="0"/>
              <a:t>(матрос)</a:t>
            </a:r>
            <a:endParaRPr lang="ru-RU" sz="20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2060848"/>
            <a:ext cx="5184576" cy="3442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8974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3682752" cy="5472608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ru-RU" b="1" dirty="0" smtClean="0"/>
              <a:t>НАША АРМИЯ</a:t>
            </a:r>
          </a:p>
          <a:p>
            <a:pPr marL="0" indent="0" algn="ctr">
              <a:buNone/>
            </a:pPr>
            <a:endParaRPr lang="ru-RU" sz="1900" dirty="0" smtClean="0"/>
          </a:p>
          <a:p>
            <a:pPr marL="0" indent="0" algn="ctr">
              <a:buNone/>
            </a:pPr>
            <a:r>
              <a:rPr lang="ru-RU" sz="3600" b="1" dirty="0" smtClean="0"/>
              <a:t>На горах высоких,</a:t>
            </a:r>
          </a:p>
          <a:p>
            <a:pPr marL="0" indent="0" algn="ctr">
              <a:buNone/>
            </a:pPr>
            <a:r>
              <a:rPr lang="ru-RU" sz="3600" b="1" dirty="0" smtClean="0"/>
              <a:t>На степном просторе</a:t>
            </a:r>
          </a:p>
          <a:p>
            <a:pPr marL="0" indent="0" algn="ctr">
              <a:buNone/>
            </a:pPr>
            <a:r>
              <a:rPr lang="ru-RU" sz="3600" b="1" dirty="0" smtClean="0"/>
              <a:t>Охраняет нашу Родину солдат.</a:t>
            </a:r>
          </a:p>
          <a:p>
            <a:pPr marL="0" indent="0" algn="ctr">
              <a:buNone/>
            </a:pPr>
            <a:r>
              <a:rPr lang="ru-RU" sz="3600" b="1" dirty="0" smtClean="0"/>
              <a:t>Он взлетает в небо,</a:t>
            </a:r>
          </a:p>
          <a:p>
            <a:pPr marL="0" indent="0" algn="ctr">
              <a:buNone/>
            </a:pPr>
            <a:r>
              <a:rPr lang="ru-RU" sz="3600" b="1" dirty="0" smtClean="0"/>
              <a:t>Он уходит в море,</a:t>
            </a:r>
          </a:p>
          <a:p>
            <a:pPr marL="0" indent="0" algn="ctr">
              <a:buNone/>
            </a:pPr>
            <a:r>
              <a:rPr lang="ru-RU" sz="3600" b="1" dirty="0" smtClean="0"/>
              <a:t>Не страшны защитнику</a:t>
            </a:r>
          </a:p>
          <a:p>
            <a:pPr marL="0" indent="0" algn="ctr">
              <a:buNone/>
            </a:pPr>
            <a:r>
              <a:rPr lang="ru-RU" sz="3600" b="1" dirty="0" smtClean="0"/>
              <a:t>Дождь и снегопад.</a:t>
            </a:r>
          </a:p>
          <a:p>
            <a:pPr marL="0" indent="0" algn="ctr">
              <a:buNone/>
            </a:pPr>
            <a:r>
              <a:rPr lang="ru-RU" sz="3600" b="1" dirty="0" smtClean="0"/>
              <a:t>Шелестят берёзы,</a:t>
            </a:r>
          </a:p>
          <a:p>
            <a:pPr marL="0" indent="0" algn="ctr">
              <a:buNone/>
            </a:pPr>
            <a:r>
              <a:rPr lang="ru-RU" sz="3600" b="1" dirty="0" smtClean="0"/>
              <a:t>Распевают птицы,</a:t>
            </a:r>
          </a:p>
          <a:p>
            <a:pPr marL="0" indent="0" algn="ctr">
              <a:buNone/>
            </a:pPr>
            <a:r>
              <a:rPr lang="ru-RU" sz="3600" b="1" dirty="0" smtClean="0"/>
              <a:t>Подрастают дети</a:t>
            </a:r>
          </a:p>
          <a:p>
            <a:pPr marL="0" indent="0" algn="ctr">
              <a:buNone/>
            </a:pPr>
            <a:r>
              <a:rPr lang="ru-RU" sz="3600" b="1" dirty="0" smtClean="0"/>
              <a:t>У родной страны.</a:t>
            </a:r>
          </a:p>
          <a:p>
            <a:pPr marL="0" indent="0" algn="ctr">
              <a:buNone/>
            </a:pPr>
            <a:r>
              <a:rPr lang="ru-RU" sz="3600" b="1" dirty="0" smtClean="0"/>
              <a:t>Скоро я в дозоре</a:t>
            </a:r>
          </a:p>
          <a:p>
            <a:pPr marL="0" indent="0" algn="ctr">
              <a:buNone/>
            </a:pPr>
            <a:r>
              <a:rPr lang="ru-RU" sz="3600" b="1" dirty="0" smtClean="0"/>
              <a:t>Встану на границе,</a:t>
            </a:r>
          </a:p>
          <a:p>
            <a:pPr marL="0" indent="0" algn="ctr">
              <a:buNone/>
            </a:pPr>
            <a:r>
              <a:rPr lang="ru-RU" sz="3600" b="1" dirty="0" smtClean="0"/>
              <a:t>Чтобы только мирные</a:t>
            </a:r>
          </a:p>
          <a:p>
            <a:pPr marL="0" indent="0" algn="ctr">
              <a:buNone/>
            </a:pPr>
            <a:r>
              <a:rPr lang="ru-RU" sz="3600" b="1" dirty="0" smtClean="0"/>
              <a:t>Снились людям сны.</a:t>
            </a:r>
          </a:p>
          <a:p>
            <a:pPr marL="0" indent="0">
              <a:buNone/>
            </a:pPr>
            <a:endParaRPr lang="ru-RU" b="1" dirty="0"/>
          </a:p>
        </p:txBody>
      </p:sp>
      <p:pic>
        <p:nvPicPr>
          <p:cNvPr id="2050" name="Picture 2" descr="http://www.bugaga.ru/uploads/posts/2010-09/1283398425_russi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911" y="2852936"/>
            <a:ext cx="4771355" cy="3162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984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36096" y="1600200"/>
            <a:ext cx="3250704" cy="452596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dirty="0"/>
              <a:t>На голубых прозрачных озерах,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На океанских солёных просторах —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На всякой воде у российской земли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Военную службу несут корабли.</a:t>
            </a:r>
          </a:p>
        </p:txBody>
      </p:sp>
      <p:pic>
        <p:nvPicPr>
          <p:cNvPr id="15362" name="Picture 2" descr="http://down-house.ru/uploads/posts/2009-06/thumbs/DownHouse.info_1245925515_wwwww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916832"/>
            <a:ext cx="4806358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237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888\Desktop\рода войск\фон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428604"/>
            <a:ext cx="8715436" cy="6251122"/>
          </a:xfrm>
          <a:prstGeom prst="rect">
            <a:avLst/>
          </a:prstGeom>
          <a:noFill/>
        </p:spPr>
      </p:pic>
      <p:pic>
        <p:nvPicPr>
          <p:cNvPr id="8194" name="Picture 2" descr="C:\Users\888\Desktop\рода войск\27-июля-в-Севастополе-пройдет-парад-кораблей-и-военно-спортивный-праздник-посвященный-Дню-ВМФ-России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714356"/>
            <a:ext cx="8443613" cy="57592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85320364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3754760" cy="4525963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dirty="0"/>
              <a:t>Под водою - дом стальной,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В нём живёт люд боевой.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Может плавать </a:t>
            </a:r>
            <a:r>
              <a:rPr lang="ru-RU" dirty="0" err="1"/>
              <a:t>бронедом</a:t>
            </a:r>
            <a:r>
              <a:rPr lang="ru-RU" dirty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В тьме кромешной, подо льдом.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Будоражит глубину -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Бережёт свою страну.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Бороздит пучины ходко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По заданию </a:t>
            </a:r>
            <a:r>
              <a:rPr lang="ru-RU" dirty="0" smtClean="0"/>
              <a:t>...</a:t>
            </a:r>
          </a:p>
          <a:p>
            <a:pPr marL="0" indent="0" algn="ctr">
              <a:buNone/>
            </a:pPr>
            <a:r>
              <a:rPr lang="ru-RU" sz="2400" dirty="0" smtClean="0"/>
              <a:t>(подводная лодка)</a:t>
            </a:r>
            <a:endParaRPr lang="ru-RU" sz="2400" dirty="0"/>
          </a:p>
        </p:txBody>
      </p:sp>
      <p:pic>
        <p:nvPicPr>
          <p:cNvPr id="16386" name="Picture 2" descr="http://korabley.net/_nw/4/8097573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2" y="2276872"/>
            <a:ext cx="4392488" cy="2934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5786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92080" y="1600200"/>
            <a:ext cx="3394720" cy="452596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dirty="0"/>
              <a:t>В этой форме темно-синей</a:t>
            </a:r>
          </a:p>
          <a:p>
            <a:pPr marL="0" indent="0" algn="ctr">
              <a:buNone/>
            </a:pPr>
            <a:r>
              <a:rPr lang="ru-RU" dirty="0"/>
              <a:t>Защищает он страну,</a:t>
            </a:r>
          </a:p>
          <a:p>
            <a:pPr marL="0" indent="0" algn="ctr">
              <a:buNone/>
            </a:pPr>
            <a:r>
              <a:rPr lang="ru-RU" dirty="0"/>
              <a:t>И в огромной субмарине</a:t>
            </a:r>
          </a:p>
          <a:p>
            <a:pPr marL="0" indent="0" algn="ctr">
              <a:buNone/>
            </a:pPr>
            <a:r>
              <a:rPr lang="ru-RU" dirty="0"/>
              <a:t>Опускается ко дну.</a:t>
            </a:r>
          </a:p>
          <a:p>
            <a:pPr marL="0" indent="0" algn="ctr">
              <a:buNone/>
            </a:pPr>
            <a:r>
              <a:rPr lang="ru-RU" dirty="0"/>
              <a:t>Охраняя океан,</a:t>
            </a:r>
          </a:p>
          <a:p>
            <a:pPr marL="0" indent="0" algn="ctr">
              <a:buNone/>
            </a:pPr>
            <a:r>
              <a:rPr lang="ru-RU" dirty="0"/>
              <a:t>Был в портах десятка стран. </a:t>
            </a:r>
            <a:endParaRPr lang="ru-RU" dirty="0" smtClean="0"/>
          </a:p>
          <a:p>
            <a:pPr marL="0" indent="0" algn="ctr">
              <a:buNone/>
            </a:pPr>
            <a:r>
              <a:rPr lang="ru-RU" sz="2000" dirty="0" smtClean="0"/>
              <a:t>(</a:t>
            </a:r>
            <a:r>
              <a:rPr lang="ru-RU" sz="2000" dirty="0"/>
              <a:t>Подводник)</a:t>
            </a:r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22530" name="Picture 2" descr="http://www.birta.ru/history/submarines/671/k387-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1" y="1762139"/>
            <a:ext cx="4824536" cy="3795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9844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20072" y="1600200"/>
            <a:ext cx="3466728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Он морской, но добрый волк,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В синем море знает толк.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Приводил во много стран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Свой корабль </a:t>
            </a:r>
            <a:r>
              <a:rPr lang="ru-RU" dirty="0" smtClean="0"/>
              <a:t>…</a:t>
            </a:r>
          </a:p>
          <a:p>
            <a:pPr marL="0" indent="0" algn="ctr">
              <a:buNone/>
            </a:pPr>
            <a:r>
              <a:rPr lang="ru-RU" sz="2000" dirty="0" smtClean="0"/>
              <a:t>(капитан)</a:t>
            </a:r>
            <a:endParaRPr lang="ru-RU" sz="2000" dirty="0"/>
          </a:p>
        </p:txBody>
      </p:sp>
      <p:pic>
        <p:nvPicPr>
          <p:cNvPr id="17412" name="Picture 4" descr="http://img1.liveinternet.ru/images/attach/c/3/76/257/76257145_3517075_f_154557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4619625" cy="452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2452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3106688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/>
              <a:t>Когда нужны, то их бросают,</a:t>
            </a:r>
          </a:p>
          <a:p>
            <a:pPr marL="0" indent="0" algn="ctr">
              <a:buNone/>
            </a:pPr>
            <a:r>
              <a:rPr lang="ru-RU" dirty="0"/>
              <a:t>А не нужны — их поднимают.</a:t>
            </a:r>
          </a:p>
          <a:p>
            <a:pPr marL="0" indent="0" algn="ctr">
              <a:buNone/>
            </a:pPr>
            <a:r>
              <a:rPr lang="ru-RU" dirty="0"/>
              <a:t>Не угадать? Ну, это зря!</a:t>
            </a:r>
          </a:p>
          <a:p>
            <a:pPr marL="0" indent="0" algn="ctr">
              <a:buNone/>
            </a:pPr>
            <a:r>
              <a:rPr lang="ru-RU" dirty="0"/>
              <a:t>Даю отгадку... </a:t>
            </a:r>
            <a:endParaRPr lang="ru-RU" dirty="0" smtClean="0"/>
          </a:p>
          <a:p>
            <a:pPr marL="0" indent="0" algn="ctr">
              <a:buNone/>
            </a:pPr>
            <a:r>
              <a:rPr lang="ru-RU" sz="2000" i="1" dirty="0" smtClean="0"/>
              <a:t>(</a:t>
            </a:r>
            <a:r>
              <a:rPr lang="ru-RU" sz="2000" i="1" dirty="0"/>
              <a:t>Якоря.)</a:t>
            </a:r>
            <a:endParaRPr lang="ru-RU" sz="2000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9458" name="Picture 2" descr="http://static8.businessinsider.com/image/4ca0eb9a7f8b9af54c610200/declining-government-spending-has-been-a-huge-drag-on-the-recove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1988840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4614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ФЛАГ ВОЕННО-ВОЗДУШНЫХ СИЛ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52625" y="2276872"/>
            <a:ext cx="5238750" cy="371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34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3178696" cy="4525963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dirty="0"/>
              <a:t>Он в безбрежном океане,</a:t>
            </a:r>
          </a:p>
          <a:p>
            <a:pPr marL="0" indent="0" algn="ctr">
              <a:buNone/>
            </a:pPr>
            <a:r>
              <a:rPr lang="ru-RU" dirty="0"/>
              <a:t>Туч касается крылом.</a:t>
            </a:r>
          </a:p>
          <a:p>
            <a:pPr marL="0" indent="0" algn="ctr">
              <a:buNone/>
            </a:pPr>
            <a:r>
              <a:rPr lang="ru-RU" dirty="0"/>
              <a:t>Развернется над лугами,</a:t>
            </a:r>
          </a:p>
          <a:p>
            <a:pPr marL="0" indent="0" algn="ctr">
              <a:buNone/>
            </a:pPr>
            <a:r>
              <a:rPr lang="ru-RU" dirty="0"/>
              <a:t>Отливает серебром</a:t>
            </a:r>
            <a:r>
              <a:rPr lang="ru-RU" dirty="0" smtClean="0"/>
              <a:t>.</a:t>
            </a:r>
          </a:p>
          <a:p>
            <a:pPr marL="0" indent="0" algn="ctr">
              <a:buNone/>
            </a:pPr>
            <a:r>
              <a:rPr lang="ru-RU" sz="1800" i="1" dirty="0" smtClean="0"/>
              <a:t>(</a:t>
            </a:r>
            <a:r>
              <a:rPr lang="ru-RU" sz="1800" i="1" dirty="0"/>
              <a:t>Самолет)</a:t>
            </a:r>
            <a:endParaRPr lang="ru-RU" sz="1800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8434" name="Picture 2" descr="http://www.military-today.com/aircraft/su34_fullback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2013" y="2204864"/>
            <a:ext cx="4848419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6550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04048" y="1556792"/>
            <a:ext cx="3082751" cy="4569371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dirty="0"/>
              <a:t>В небесах стальная птица –</a:t>
            </a:r>
          </a:p>
          <a:p>
            <a:pPr marL="0" indent="0" algn="ctr">
              <a:buNone/>
            </a:pPr>
            <a:r>
              <a:rPr lang="ru-RU" dirty="0"/>
              <a:t>Она быстрее звука мчится.</a:t>
            </a:r>
          </a:p>
          <a:p>
            <a:pPr marL="0" indent="0" algn="ctr">
              <a:buNone/>
            </a:pPr>
            <a:r>
              <a:rPr lang="ru-RU" dirty="0"/>
              <a:t>В кабине штурман и наводчик</a:t>
            </a:r>
          </a:p>
          <a:p>
            <a:pPr marL="0" indent="0" algn="ctr">
              <a:buNone/>
            </a:pPr>
            <a:r>
              <a:rPr lang="ru-RU" dirty="0"/>
              <a:t>Ведёт её военный … </a:t>
            </a:r>
            <a:r>
              <a:rPr lang="ru-RU" sz="2000" dirty="0"/>
              <a:t>(лётчик).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3554" name="Picture 2" descr="http://www.uacrussia.ru/common/img/uploaded/PAK_FA/S_Bogdan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844824"/>
            <a:ext cx="4992489" cy="332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321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888\Desktop\рода войск\фон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928670"/>
            <a:ext cx="8715436" cy="575105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4960" y="0"/>
            <a:ext cx="907408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Воздушно-десантные войска</a:t>
            </a:r>
            <a:endParaRPr lang="ru-RU" sz="54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218" name="Picture 2" descr="C:\Users\888\Desktop\рода войск\вдв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48" y="1142984"/>
            <a:ext cx="7715272" cy="55185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20015481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3898776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Он готов в огонь и бой,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Защищая нас с тобой.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Он в дозор идёт и в град,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Не покинет пост </a:t>
            </a:r>
            <a:r>
              <a:rPr lang="ru-RU" dirty="0" smtClean="0"/>
              <a:t>…</a:t>
            </a:r>
          </a:p>
          <a:p>
            <a:pPr marL="0" indent="0" algn="ctr">
              <a:buNone/>
            </a:pPr>
            <a:r>
              <a:rPr lang="ru-RU" sz="1400" dirty="0" smtClean="0"/>
              <a:t>(солдат)</a:t>
            </a:r>
            <a:endParaRPr lang="ru-RU" sz="1400" dirty="0"/>
          </a:p>
        </p:txBody>
      </p:sp>
      <p:pic>
        <p:nvPicPr>
          <p:cNvPr id="3074" name="Picture 2" descr="http://900igr.net/datai/pedagogika/Patrioticheskoe-vospitanie-v-DOU/0001-001-Patrioticheskij-proekt-Nasha-Armija-rodnaj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94374" y="2204864"/>
            <a:ext cx="4176464" cy="3132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291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888\Desktop\рода войск\фон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357166"/>
            <a:ext cx="8715436" cy="6322560"/>
          </a:xfrm>
          <a:prstGeom prst="rect">
            <a:avLst/>
          </a:prstGeom>
          <a:noFill/>
        </p:spPr>
      </p:pic>
      <p:pic>
        <p:nvPicPr>
          <p:cNvPr id="10242" name="Picture 2" descr="C:\Users\888\Desktop\рода войск\тоже вдв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1142984"/>
            <a:ext cx="8501122" cy="50752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26085340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32040" y="1600200"/>
            <a:ext cx="3754760" cy="4525963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dirty="0"/>
              <a:t>Крепкий прочный парашют</a:t>
            </a:r>
          </a:p>
          <a:p>
            <a:pPr marL="0" indent="0" algn="ctr">
              <a:buNone/>
            </a:pPr>
            <a:r>
              <a:rPr lang="ru-RU" dirty="0"/>
              <a:t>За спиной его раскрылся,</a:t>
            </a:r>
          </a:p>
          <a:p>
            <a:pPr marL="0" indent="0" algn="ctr">
              <a:buNone/>
            </a:pPr>
            <a:r>
              <a:rPr lang="ru-RU" dirty="0"/>
              <a:t>И за несколько минут</a:t>
            </a:r>
          </a:p>
          <a:p>
            <a:pPr marL="0" indent="0" algn="ctr">
              <a:buNone/>
            </a:pPr>
            <a:r>
              <a:rPr lang="ru-RU" dirty="0"/>
              <a:t>Он на землю опустился.</a:t>
            </a:r>
          </a:p>
          <a:p>
            <a:pPr marL="0" indent="0" algn="ctr">
              <a:buNone/>
            </a:pPr>
            <a:r>
              <a:rPr lang="ru-RU" dirty="0"/>
              <a:t>Он пройдет и лес, и брод,</a:t>
            </a:r>
          </a:p>
          <a:p>
            <a:pPr marL="0" indent="0" algn="ctr">
              <a:buNone/>
            </a:pPr>
            <a:r>
              <a:rPr lang="ru-RU" dirty="0"/>
              <a:t>Но противника найдет. </a:t>
            </a:r>
            <a:endParaRPr lang="ru-RU" dirty="0" smtClean="0"/>
          </a:p>
          <a:p>
            <a:pPr marL="0" indent="0" algn="ctr">
              <a:buNone/>
            </a:pPr>
            <a:r>
              <a:rPr lang="ru-RU" sz="2400" dirty="0" smtClean="0"/>
              <a:t>(</a:t>
            </a:r>
            <a:r>
              <a:rPr lang="ru-RU" sz="2400" dirty="0"/>
              <a:t>Десантник)</a:t>
            </a:r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20482" name="Picture 2" descr="http://www.vidsverhu.ru/images/zl_0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2060848"/>
            <a:ext cx="4248472" cy="3398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3206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042792" cy="4525963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dirty="0"/>
              <a:t>Летит над нами </a:t>
            </a:r>
            <a:r>
              <a:rPr lang="ru-RU" b="1" dirty="0"/>
              <a:t>вертолёт</a:t>
            </a:r>
            <a:r>
              <a:rPr lang="ru-RU" dirty="0"/>
              <a:t>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Внутри него сидит пилот,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Исправно вертолёт ведёт,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Чтоб был устойчивым полёт.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У вертолёта нет крыла,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Взамен него лишь два винта.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Не только может он летать,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Но даже в воздухе витать.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Когда вдали он пролетает,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То стрекозу напоминает.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Когда же в поле он садится,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Похож на сказочную птицу.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4580" name="Picture 4" descr="http://www.airwar.ru/history/locwar/afgan/mi24/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556792"/>
            <a:ext cx="3960440" cy="2013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2" name="Picture 6" descr="http://www.edu.fedpress.ru/sites/fedpress/files/ryabowall/news/vertushk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0127" y="3643601"/>
            <a:ext cx="3584186" cy="2688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657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888\Desktop\рода войск\фон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571480"/>
            <a:ext cx="8715436" cy="6108246"/>
          </a:xfrm>
          <a:prstGeom prst="rect">
            <a:avLst/>
          </a:prstGeom>
          <a:noFill/>
        </p:spPr>
      </p:pic>
      <p:pic>
        <p:nvPicPr>
          <p:cNvPr id="11266" name="Picture 2" descr="C:\Users\888\Desktop\рода войск\готовность вдв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785794"/>
            <a:ext cx="8488772" cy="55737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44164861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888\Desktop\рода войск\фон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000108"/>
            <a:ext cx="8715436" cy="567961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324637" y="0"/>
            <a:ext cx="649472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Космические войска</a:t>
            </a:r>
            <a:endParaRPr lang="ru-RU" sz="54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2290" name="Picture 2" descr="C:\Users\888\Desktop\рода войск\к космич.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10" y="1055291"/>
            <a:ext cx="7715304" cy="55165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02022043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888\Desktop\рода войск\фон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357166"/>
            <a:ext cx="8715436" cy="6322560"/>
          </a:xfrm>
          <a:prstGeom prst="rect">
            <a:avLst/>
          </a:prstGeom>
          <a:noFill/>
        </p:spPr>
      </p:pic>
      <p:pic>
        <p:nvPicPr>
          <p:cNvPr id="13314" name="Picture 2" descr="C:\Users\888\Desktop\рода войск\космич. войска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34" y="464323"/>
            <a:ext cx="8072494" cy="60543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45990100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92080" y="1600200"/>
            <a:ext cx="3312368" cy="4421087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/>
              <a:t>Был </a:t>
            </a:r>
            <a:r>
              <a:rPr lang="ru-RU" smtClean="0"/>
              <a:t>в начале </a:t>
            </a:r>
            <a:r>
              <a:rPr lang="ru-RU" dirty="0"/>
              <a:t>он курсантом,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В полк приехал лейтенантом,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Он обучен воевать,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Как его, скажи, назвать</a:t>
            </a:r>
            <a:r>
              <a:rPr lang="ru-RU" dirty="0" smtClean="0"/>
              <a:t>.</a:t>
            </a:r>
          </a:p>
          <a:p>
            <a:pPr marL="0" indent="0" algn="ctr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/>
              <a:t>(Офицер)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4439130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1705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3466728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Охранять границу — важно!</a:t>
            </a:r>
          </a:p>
          <a:p>
            <a:pPr marL="0" indent="0" algn="ctr">
              <a:buNone/>
            </a:pPr>
            <a:r>
              <a:rPr lang="ru-RU" dirty="0"/>
              <a:t>Пограничника зовут.</a:t>
            </a:r>
          </a:p>
          <a:p>
            <a:pPr marL="0" indent="0" algn="ctr">
              <a:buNone/>
            </a:pPr>
            <a:r>
              <a:rPr lang="ru-RU" dirty="0"/>
              <a:t>С верным псом они отважно</a:t>
            </a:r>
          </a:p>
          <a:p>
            <a:pPr marL="0" indent="0" algn="ctr">
              <a:buNone/>
            </a:pPr>
            <a:r>
              <a:rPr lang="ru-RU" dirty="0"/>
              <a:t>Службу РОДИНЕ несут</a:t>
            </a:r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10242" name="Picture 2" descr="http://www.yuga.ru/media/img682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1484111"/>
            <a:ext cx="3240360" cy="4845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35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3178696" cy="4525963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dirty="0"/>
              <a:t>Спешит по вызову отряд,</a:t>
            </a:r>
          </a:p>
          <a:p>
            <a:pPr marL="0" indent="0" algn="ctr">
              <a:buNone/>
            </a:pPr>
            <a:r>
              <a:rPr lang="ru-RU" dirty="0"/>
              <a:t>Готовый разыскать снаряд</a:t>
            </a:r>
          </a:p>
          <a:p>
            <a:pPr marL="0" indent="0" algn="ctr">
              <a:buNone/>
            </a:pPr>
            <a:r>
              <a:rPr lang="ru-RU" dirty="0"/>
              <a:t>И на пшеничном поле,</a:t>
            </a:r>
          </a:p>
          <a:p>
            <a:pPr marL="0" indent="0" algn="ctr">
              <a:buNone/>
            </a:pPr>
            <a:r>
              <a:rPr lang="ru-RU" dirty="0"/>
              <a:t>И в транспорте, и в школе.</a:t>
            </a:r>
          </a:p>
          <a:p>
            <a:pPr marL="0" indent="0" algn="ctr">
              <a:buNone/>
            </a:pPr>
            <a:r>
              <a:rPr lang="ru-RU" dirty="0"/>
              <a:t>Боец отряда очень смел -</a:t>
            </a:r>
          </a:p>
          <a:p>
            <a:pPr marL="0" indent="0" algn="ctr">
              <a:buNone/>
            </a:pPr>
            <a:r>
              <a:rPr lang="ru-RU" dirty="0"/>
              <a:t>Три мины разрядить сумел. </a:t>
            </a:r>
            <a:r>
              <a:rPr lang="ru-RU" sz="2400" dirty="0"/>
              <a:t>(Сапер)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1506" name="Picture 2" descr="http://www.rosfoto.ru/photos/big/0008000/008496_2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1844824"/>
            <a:ext cx="4854731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8643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3178696" cy="45259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 smtClean="0"/>
              <a:t>Он на войне как воздух нужен,</a:t>
            </a:r>
          </a:p>
          <a:p>
            <a:pPr marL="0" indent="0" algn="ctr">
              <a:buNone/>
            </a:pPr>
            <a:r>
              <a:rPr lang="ru-RU" dirty="0" smtClean="0"/>
              <a:t>Когда </a:t>
            </a:r>
            <a:r>
              <a:rPr lang="ru-RU" dirty="0"/>
              <a:t>пускают едкий газ.</a:t>
            </a:r>
          </a:p>
          <a:p>
            <a:pPr marL="0" indent="0" algn="ctr">
              <a:buNone/>
            </a:pPr>
            <a:r>
              <a:rPr lang="ru-RU" dirty="0" smtClean="0"/>
              <a:t>И пусть ответ наш будет дружен:</a:t>
            </a:r>
          </a:p>
          <a:p>
            <a:pPr marL="0" indent="0" algn="ctr">
              <a:buNone/>
            </a:pPr>
            <a:r>
              <a:rPr lang="ru-RU" dirty="0" smtClean="0"/>
              <a:t>Да </a:t>
            </a:r>
            <a:r>
              <a:rPr lang="ru-RU" dirty="0"/>
              <a:t>это же</a:t>
            </a:r>
            <a:r>
              <a:rPr lang="ru-RU" dirty="0" smtClean="0"/>
              <a:t>...</a:t>
            </a:r>
          </a:p>
          <a:p>
            <a:pPr marL="0" indent="0" algn="ctr">
              <a:buNone/>
            </a:pPr>
            <a:r>
              <a:rPr lang="ru-RU" i="1" dirty="0" smtClean="0"/>
              <a:t>(</a:t>
            </a:r>
            <a:r>
              <a:rPr lang="ru-RU" i="1" dirty="0"/>
              <a:t>Противогаз.)</a:t>
            </a:r>
            <a:endParaRPr lang="ru-RU" dirty="0"/>
          </a:p>
          <a:p>
            <a:endParaRPr lang="ru-RU" dirty="0"/>
          </a:p>
        </p:txBody>
      </p:sp>
      <p:pic>
        <p:nvPicPr>
          <p:cNvPr id="12290" name="Picture 2" descr="http://nursan.ru/wp-content/uploads/2010/07/4d0a49fa950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568832"/>
            <a:ext cx="3384376" cy="4512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3619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ФЛАГ СУХОПУТНЫХ ВОЙСК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2348881"/>
            <a:ext cx="5328592" cy="3778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616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5004048" y="1600200"/>
            <a:ext cx="3682752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Воин российский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В вечном дозоре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На самолёте,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На корабле.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Он охраняет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Мирное море,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Мирное небо,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Мир на земле.</a:t>
            </a:r>
          </a:p>
        </p:txBody>
      </p:sp>
      <p:pic>
        <p:nvPicPr>
          <p:cNvPr id="7172" name="Picture 4" descr="http://g1.globo.com/Noticias/Mundo/foto/0,,15303721-EX,0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2430601"/>
            <a:ext cx="4608512" cy="2885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268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3898776" cy="4525963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dirty="0"/>
              <a:t>Об армии любимой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Знает стар и млад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И ей, непобедимой,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Сегодня каждый рад.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Есть в армии солдаты,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Танкисты, моряки,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Все сильные ребята,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Им не страшны враги!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Стоят ракеты где-то,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И на замке граница.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И так чудесно это,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Что нам спокойно спится!</a:t>
            </a:r>
          </a:p>
        </p:txBody>
      </p:sp>
      <p:pic>
        <p:nvPicPr>
          <p:cNvPr id="26626" name="Picture 2" descr="http://www.sunhome.ru/UsersGallery/Cards/pozdravlenie_s_dnem_suhoputnih_voisk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1504" y="1988841"/>
            <a:ext cx="4460936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563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142900"/>
            <a:ext cx="91440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Назовите, военнослужащего какого рода войск вы видите (Кто это?):</a:t>
            </a:r>
            <a:endParaRPr lang="ru-RU" sz="54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 descr="img007.jpg"/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928662" y="2500306"/>
            <a:ext cx="2857520" cy="414655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Рисунок 7" descr="img006.jpg"/>
          <p:cNvPicPr/>
          <p:nvPr/>
        </p:nvPicPr>
        <p:blipFill>
          <a:blip r:embed="rId3" cstate="email"/>
          <a:stretch>
            <a:fillRect/>
          </a:stretch>
        </p:blipFill>
        <p:spPr>
          <a:xfrm>
            <a:off x="5572132" y="2500306"/>
            <a:ext cx="2857520" cy="417029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901991073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005.jpg"/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928662" y="1357298"/>
            <a:ext cx="3071834" cy="464347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 descr="img004.jpg"/>
          <p:cNvPicPr/>
          <p:nvPr/>
        </p:nvPicPr>
        <p:blipFill>
          <a:blip r:embed="rId3" cstate="email"/>
          <a:stretch>
            <a:fillRect/>
          </a:stretch>
        </p:blipFill>
        <p:spPr>
          <a:xfrm>
            <a:off x="5357818" y="357166"/>
            <a:ext cx="3143272" cy="453708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619400097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003.jpg"/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428596" y="1714488"/>
            <a:ext cx="3571900" cy="474505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 descr="img001.jpg"/>
          <p:cNvPicPr/>
          <p:nvPr/>
        </p:nvPicPr>
        <p:blipFill>
          <a:blip r:embed="rId3" cstate="email"/>
          <a:stretch>
            <a:fillRect/>
          </a:stretch>
        </p:blipFill>
        <p:spPr>
          <a:xfrm>
            <a:off x="5072066" y="428604"/>
            <a:ext cx="3429024" cy="451485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276379680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80728"/>
            <a:ext cx="8136904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6548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68144" y="1600201"/>
            <a:ext cx="2818656" cy="398904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dirty="0"/>
              <a:t>Снова в бой машина мчится,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Режут землю гусеницы,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Та машина в поле чистом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Управляется …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(Танкистом)</a:t>
            </a:r>
          </a:p>
        </p:txBody>
      </p:sp>
      <p:pic>
        <p:nvPicPr>
          <p:cNvPr id="11266" name="Picture 2" descr="http://media.moddb.com/images/groups/1/3/2074/-72_0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844824"/>
            <a:ext cx="4968552" cy="3726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1812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888\Desktop\рода войск\ракетные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1214422"/>
            <a:ext cx="8143932" cy="5461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71472" y="1214422"/>
            <a:ext cx="752892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- ракетные  войска</a:t>
            </a:r>
            <a:b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265567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888\Desktop\рода войск\ракета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1071546"/>
            <a:ext cx="8501090" cy="53817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77179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артиллерия</a:t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Picture 2" descr="C:\Users\888\Desktop\рода войск\фон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714356"/>
            <a:ext cx="8757917" cy="5929354"/>
          </a:xfrm>
          <a:prstGeom prst="rect">
            <a:avLst/>
          </a:prstGeom>
          <a:noFill/>
        </p:spPr>
      </p:pic>
      <p:pic>
        <p:nvPicPr>
          <p:cNvPr id="5122" name="Picture 2" descr="C:\Users\888\Desktop\рода войск\артиллерия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1142984"/>
            <a:ext cx="8286808" cy="51860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88277945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391</Words>
  <Application>Microsoft Office PowerPoint</Application>
  <PresentationFormat>Экран (4:3)</PresentationFormat>
  <Paragraphs>97</Paragraphs>
  <Slides>44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15</vt:i4>
      </vt:variant>
      <vt:variant>
        <vt:lpstr>Заголовки слайдов</vt:lpstr>
      </vt:variant>
      <vt:variant>
        <vt:i4>44</vt:i4>
      </vt:variant>
    </vt:vector>
  </HeadingPairs>
  <TitlesOfParts>
    <vt:vector size="59" baseType="lpstr">
      <vt:lpstr>Тема Office</vt:lpstr>
      <vt:lpstr>1_Тема Office</vt:lpstr>
      <vt:lpstr>2_Тема Office</vt:lpstr>
      <vt:lpstr>3_Тема Office</vt:lpstr>
      <vt:lpstr>4_Тема Office</vt:lpstr>
      <vt:lpstr>5_Тема Office</vt:lpstr>
      <vt:lpstr>6_Тема Office</vt:lpstr>
      <vt:lpstr>7_Тема Office</vt:lpstr>
      <vt:lpstr>8_Тема Office</vt:lpstr>
      <vt:lpstr>9_Тема Office</vt:lpstr>
      <vt:lpstr>10_Тема Office</vt:lpstr>
      <vt:lpstr>11_Тема Office</vt:lpstr>
      <vt:lpstr>12_Тема Office</vt:lpstr>
      <vt:lpstr>13_Тема Office</vt:lpstr>
      <vt:lpstr>14_Тема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- артиллерия </vt:lpstr>
      <vt:lpstr>Презентация PowerPoint</vt:lpstr>
      <vt:lpstr>Презентация PowerPoint</vt:lpstr>
      <vt:lpstr>Презентация PowerPoint</vt:lpstr>
      <vt:lpstr>- инженерные войска</vt:lpstr>
      <vt:lpstr>- Войска противовоздушной обороны - ПВО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Ольга</cp:lastModifiedBy>
  <cp:revision>25</cp:revision>
  <dcterms:created xsi:type="dcterms:W3CDTF">2013-02-09T05:30:22Z</dcterms:created>
  <dcterms:modified xsi:type="dcterms:W3CDTF">2021-01-31T17:07:32Z</dcterms:modified>
</cp:coreProperties>
</file>