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76" r:id="rId5"/>
    <p:sldId id="269" r:id="rId6"/>
    <p:sldId id="274" r:id="rId7"/>
    <p:sldId id="267" r:id="rId8"/>
    <p:sldId id="271" r:id="rId9"/>
    <p:sldId id="272" r:id="rId10"/>
    <p:sldId id="277" r:id="rId11"/>
    <p:sldId id="278" r:id="rId12"/>
    <p:sldId id="257" r:id="rId13"/>
    <p:sldId id="260" r:id="rId14"/>
    <p:sldId id="261" r:id="rId15"/>
    <p:sldId id="263" r:id="rId16"/>
    <p:sldId id="265" r:id="rId17"/>
    <p:sldId id="266" r:id="rId18"/>
    <p:sldId id="264" r:id="rId19"/>
    <p:sldId id="270" r:id="rId20"/>
    <p:sldId id="281" r:id="rId21"/>
    <p:sldId id="279" r:id="rId22"/>
    <p:sldId id="268" r:id="rId23"/>
    <p:sldId id="280" r:id="rId24"/>
    <p:sldId id="262" r:id="rId25"/>
    <p:sldId id="282" r:id="rId26"/>
    <p:sldId id="283" r:id="rId27"/>
    <p:sldId id="258" r:id="rId28"/>
    <p:sldId id="285" r:id="rId29"/>
    <p:sldId id="284" r:id="rId30"/>
    <p:sldId id="25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9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Ольга\Desktop\DSC_7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24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льга\Desktop\w1152-masterskaya-hudojnika-sergeya-shapoval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6"/>
            <a:ext cx="9138345" cy="68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1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uroki_risovania5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2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02master_c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464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aIMG_7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37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dsc_0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5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8cbc4347175c5da404208ced99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7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c16b7eaff85627a6b7ee9b36a0190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66"/>
            <a:ext cx="9101133" cy="68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41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c19210f181adccdcbf59074ccf38d6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888"/>
            <a:ext cx="9144000" cy="63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17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Ольга\Desktop\lavizm0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6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ьга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28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049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585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143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09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39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735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img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12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img2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71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39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07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ьг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95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75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esktop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6"/>
            <a:ext cx="9135139" cy="685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5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1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ьга\Desktop\001040781_c70Rd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3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" y="-22188"/>
            <a:ext cx="9173583" cy="68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38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52"/>
            <a:ext cx="9111264" cy="683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7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82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5</cp:revision>
  <dcterms:created xsi:type="dcterms:W3CDTF">2021-03-24T01:01:43Z</dcterms:created>
  <dcterms:modified xsi:type="dcterms:W3CDTF">2021-03-25T18:25:03Z</dcterms:modified>
</cp:coreProperties>
</file>