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11" Type="http://schemas.openxmlformats.org/officeDocument/2006/relationships/slide" Target="slides/slide7.xml"/><Relationship Id="rId22" Type="http://schemas.openxmlformats.org/officeDocument/2006/relationships/font" Target="fonts/Garamond-boldItalic.fntdata"/><Relationship Id="rId10" Type="http://schemas.openxmlformats.org/officeDocument/2006/relationships/slide" Target="slides/slide6.xml"/><Relationship Id="rId21" Type="http://schemas.openxmlformats.org/officeDocument/2006/relationships/font" Target="fonts/Garamond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aramond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анорамная фотография с подписью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1041426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Заголовок и подпись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94" name="Shape 94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Цитата с подписью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02" name="Shape 102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18" name="Shape 118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Истина или ложь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35" name="Shape 1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42" name="Shape 142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6180671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6180671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73" name="Shape 7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8094831" y="1041400"/>
            <a:ext cx="3063346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jpg"/><Relationship Id="rId2" Type="http://schemas.openxmlformats.org/officeDocument/2006/relationships/image" Target="../media/image0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&#1075;&#1088;&#1091;&#1087;&#1087;&#1072;%20&#1051;&#1091;&#1095;&#1080;&#1082;&#1080;%20&#1080;%20&#1079;&#1074;&#1105;&#1079;&#1076;&#1086;&#1095;&#1082;&#1080;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vk.com/club118062997" TargetMode="External"/><Relationship Id="rId6" Type="http://schemas.openxmlformats.org/officeDocument/2006/relationships/hyperlink" Target="http://aramilluchik.blogspot.r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6.jpg"/><Relationship Id="rId5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29" y="491516"/>
            <a:ext cx="2503790" cy="252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760624" y="2045525"/>
            <a:ext cx="9669635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4000" u="none" cap="none" strike="noStrike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Мониторинг образовательного процесса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4000" u="none" cap="none" strike="noStrike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в средней группе «Лучики»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4000" u="none" cap="none" strike="noStrike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за 2015 – 16 учебный год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424672" y="4583876"/>
            <a:ext cx="38282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400" u="sng" cap="none" strike="noStrike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Выполнила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400" u="none" cap="none" strike="noStrike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воспитатель Реутова А.Ю.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400" u="none" cap="none" strike="noStrike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1 кв. категория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367646" y="6400800"/>
            <a:ext cx="1612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Арамиль 2016.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300395" y="64555"/>
            <a:ext cx="2804449" cy="373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201" y="3761544"/>
            <a:ext cx="3031713" cy="227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522" y="2173122"/>
            <a:ext cx="3989569" cy="299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63660" y="1707739"/>
            <a:ext cx="2660073" cy="355361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902525" y="1349413"/>
            <a:ext cx="340830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32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Наши проекты…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71627" y="5165300"/>
            <a:ext cx="35269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Экскурсия в рамках проекта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«Профессии»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832985" y="3148867"/>
            <a:ext cx="396134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Проект «Мы ходили на парад…»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163205" y="5945223"/>
            <a:ext cx="363112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Проект «Есть у нас огород…»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8876856" y="5261351"/>
            <a:ext cx="2646878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Проект «Герб семьи»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945" y="212419"/>
            <a:ext cx="4055920" cy="5646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6171098" y="335945"/>
            <a:ext cx="4419800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32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У нас есть свой блог и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32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своя группа в контакте</a:t>
            </a:r>
          </a:p>
        </p:txBody>
      </p:sp>
      <p:pic>
        <p:nvPicPr>
          <p:cNvPr id="227" name="Shape 227"/>
          <p:cNvPicPr preferRelativeResize="0"/>
          <p:nvPr/>
        </p:nvPicPr>
        <p:blipFill/>
        <p:spPr>
          <a:xfrm>
            <a:off x="5546939" y="1413163"/>
            <a:ext cx="5905833" cy="434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8" name="Shape 228">
            <a:hlinkClick r:id="rId5"/>
          </p:cNvPr>
          <p:cNvSpPr/>
          <p:nvPr/>
        </p:nvSpPr>
        <p:spPr>
          <a:xfrm>
            <a:off x="1411137" y="5859137"/>
            <a:ext cx="3209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https://vk.com/club118062997</a:t>
            </a:r>
          </a:p>
        </p:txBody>
      </p:sp>
      <p:sp>
        <p:nvSpPr>
          <p:cNvPr id="229" name="Shape 229">
            <a:hlinkClick r:id="rId6"/>
          </p:cNvPr>
          <p:cNvSpPr/>
          <p:nvPr/>
        </p:nvSpPr>
        <p:spPr>
          <a:xfrm>
            <a:off x="6777010" y="5859137"/>
            <a:ext cx="3445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http://aramilluchik.blogspot.ru/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16" y="719666"/>
            <a:ext cx="10960925" cy="541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558139" y="887803"/>
            <a:ext cx="11067804" cy="5386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0" lang="ru-RU" sz="24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i="0" lang="ru-RU" sz="36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Мы наблюдаем за детьми для того, чтобы: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i="0" lang="ru-RU" sz="20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i="0" lang="ru-RU" sz="2400">
                <a:solidFill>
                  <a:srgbClr val="90C2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лучше понять, что происходит с ребенком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определить интересы, умения и потребности каждого ребенка, выяснить, что он предпочитает, какие занятия выбирает, когда есть выбор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увидеть изменения в развитии ребенка с течением времени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внести изменения в развивающую среду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определить моменты, вызывающие озабоченность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найти способы, позволяющие лучше всего решить проблемные ситуации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внести изменения в план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получить информацию, которой могут воспользоваться как педагоги, так и родители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дать возможность родителям больше узнать о своих детях</a:t>
            </a:r>
            <a:b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ru-RU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• 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получить подтверждение своим гипотезам или опровергнуть их</a:t>
            </a:r>
            <a:r>
              <a:rPr b="1" i="0" lang="ru-RU" sz="1400">
                <a:solidFill>
                  <a:srgbClr val="7030A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29294">
            <a:off x="8096251" y="817404"/>
            <a:ext cx="2773217" cy="415880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46" name="Shape 246"/>
          <p:cNvSpPr txBox="1"/>
          <p:nvPr/>
        </p:nvSpPr>
        <p:spPr>
          <a:xfrm>
            <a:off x="1828800" y="4883805"/>
            <a:ext cx="8563563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66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Спасибо за внимание!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-86" l="18009" r="19264" t="10563"/>
          <a:stretch/>
        </p:blipFill>
        <p:spPr>
          <a:xfrm rot="-1019884">
            <a:off x="993478" y="1235370"/>
            <a:ext cx="2912944" cy="311799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248" name="Shape 2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8110" y="1596886"/>
            <a:ext cx="4441867" cy="29632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249" name="Shape 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0550" y="998513"/>
            <a:ext cx="81940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653436">
            <a:off x="5079642" y="1187185"/>
            <a:ext cx="81940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101226">
            <a:off x="9482860" y="634422"/>
            <a:ext cx="819401" cy="8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59687">
            <a:off x="8531146" y="833934"/>
            <a:ext cx="3263616" cy="244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17640" l="-1" r="-864" t="0"/>
          <a:stretch/>
        </p:blipFill>
        <p:spPr>
          <a:xfrm rot="-1550758">
            <a:off x="466420" y="363858"/>
            <a:ext cx="3111766" cy="3387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326078" y="2302728"/>
            <a:ext cx="957546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80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r>
              <a:rPr b="1" i="0" lang="ru-RU" sz="28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Создание мониторинга в рамках построения педагогического процесса </a:t>
            </a:r>
            <a:r>
              <a:rPr b="1" i="0" lang="ru-RU" sz="280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b="1" i="0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насущная потребность современного дошкольного образования.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Педагогический мониторинг позволяет не только оперативно отслеживать процесс и динамику образовательной деятельности, но и своевременно корректировать ее в случае возможного негативного воздействия на здоровье и психическое развитие ребенка.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141" y="511625"/>
            <a:ext cx="81940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943808">
            <a:off x="10220691" y="669168"/>
            <a:ext cx="819400" cy="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3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33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33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66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54" y="1686294"/>
            <a:ext cx="3944367" cy="29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1147945" y="3333996"/>
            <a:ext cx="10623139" cy="3108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0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   Обеспечить постоянное наблюдение и оценку    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</a:t>
            </a:r>
            <a:r>
              <a:rPr i="0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роста и развития каждого ребенка с целью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</a:t>
            </a:r>
            <a:r>
              <a:rPr i="0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оказания ему своевременной помощи и поддержки, а также для целенаправленного планирования изменений в условиях, в формах и видах деятельности, которые соответствовали бы индивидуальным потребностям детей</a:t>
            </a:r>
            <a:br>
              <a:rPr i="0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</a:p>
        </p:txBody>
      </p:sp>
      <p:sp>
        <p:nvSpPr>
          <p:cNvPr id="166" name="Shape 166"/>
          <p:cNvSpPr/>
          <p:nvPr/>
        </p:nvSpPr>
        <p:spPr>
          <a:xfrm>
            <a:off x="1385454" y="1031655"/>
            <a:ext cx="1006235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4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Цель мониторинга - 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выявление степени соответствия результатов деятельности ДОУ требованиям дошкольного образования в   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</a:t>
            </a:r>
            <a:r>
              <a:rPr b="1" i="0" lang="ru-RU" sz="2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соответствии с ФГОС ДОО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9415" y="1412583"/>
            <a:ext cx="819400" cy="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33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33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145" y="719666"/>
            <a:ext cx="10782794" cy="541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99" y="719666"/>
            <a:ext cx="10533413" cy="541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16" y="719666"/>
            <a:ext cx="10877796" cy="541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395" y="719666"/>
            <a:ext cx="10687791" cy="541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768" y="719666"/>
            <a:ext cx="10854047" cy="541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384911" y="506906"/>
            <a:ext cx="40495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36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Мы участвовали…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8935" y="545743"/>
            <a:ext cx="2502997" cy="333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3689" y="1019342"/>
            <a:ext cx="3603215" cy="2404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vk.me/c630620/v630620575/2ac84/nZ8uIezzrV4.jpg" id="200" name="Shape 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2605" y="3829323"/>
            <a:ext cx="3877765" cy="2181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vk.me/c630616/v630616400/2faee/YB3vIwfi0R8.jpg" id="201" name="Shape 2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064" y="3924980"/>
            <a:ext cx="3704980" cy="208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802214" y="3338419"/>
            <a:ext cx="2342308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Выступление в ДК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954898" y="5901305"/>
            <a:ext cx="234391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«Весенняя капель»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298284" y="5930280"/>
            <a:ext cx="2299027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«Караван надежд»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8946186" y="3936825"/>
            <a:ext cx="22284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Эстафета в честь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Дня Победы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68959" y="1153237"/>
            <a:ext cx="1361105" cy="204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005625" y="3104503"/>
            <a:ext cx="24465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Призёр конкурса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«Креативная штучка»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