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7" r:id="rId4"/>
    <p:sldId id="265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70" r:id="rId13"/>
    <p:sldId id="278" r:id="rId14"/>
    <p:sldId id="271" r:id="rId15"/>
    <p:sldId id="273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Фон для презентаций россия: Шаблон (фон) презентаций Россия-6 -  Патриотические: Россия,... | ЗД-МИ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43608" y="1844824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FF0000"/>
                </a:solidFill>
              </a:rPr>
              <a:t>Нравственно-патриотическое   </a:t>
            </a:r>
          </a:p>
          <a:p>
            <a:pPr algn="ctr"/>
            <a:r>
              <a:rPr lang="ru-RU" sz="4000" b="1" u="sng" dirty="0" smtClean="0">
                <a:solidFill>
                  <a:srgbClr val="FF0000"/>
                </a:solidFill>
              </a:rPr>
              <a:t>воспитание в ДОУ</a:t>
            </a:r>
            <a:endParaRPr lang="ru-RU" sz="4000" b="1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9953" y="4293096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Подготовила воспитатель </a:t>
            </a:r>
          </a:p>
          <a:p>
            <a:r>
              <a:rPr lang="ru-RU" b="1" dirty="0" smtClean="0"/>
              <a:t>МАДОУ №4 «Солнышко»</a:t>
            </a:r>
          </a:p>
          <a:p>
            <a:r>
              <a:rPr lang="ru-RU" b="1" dirty="0" smtClean="0"/>
              <a:t>Андреева Е.А., </a:t>
            </a:r>
            <a:r>
              <a:rPr lang="en-US" b="1" dirty="0" smtClean="0"/>
              <a:t>I</a:t>
            </a:r>
            <a:r>
              <a:rPr lang="ru-RU" b="1" dirty="0" smtClean="0"/>
              <a:t>КК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59832" y="61653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Арамиль 2021г.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й россия: Шаблон (фон) презентаций Россия-6 -  Патриотические: Россия,... | ЗД-МИ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612845"/>
            <a:ext cx="5472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Патриотическое воспитание осуществляется в ознакомлении с  художественной литературой, развитием речи, музыке, изобразительном искусстве.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3012237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149080"/>
            <a:ext cx="2736304" cy="20522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1772816"/>
            <a:ext cx="2910639" cy="194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4" name="Picture 2" descr="F:\iBRIDGE Photos\IMG_0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414289" y="2162775"/>
            <a:ext cx="2543605" cy="19077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F:\iBRIDGE Photos\IMG_4495.JPG"/>
          <p:cNvPicPr>
            <a:picLocks noChangeAspect="1" noChangeArrowheads="1"/>
          </p:cNvPicPr>
          <p:nvPr/>
        </p:nvPicPr>
        <p:blipFill>
          <a:blip r:embed="rId7" cstate="print"/>
          <a:srcRect l="12478"/>
          <a:stretch>
            <a:fillRect/>
          </a:stretch>
        </p:blipFill>
        <p:spPr bwMode="auto">
          <a:xfrm>
            <a:off x="3419872" y="4005064"/>
            <a:ext cx="2687224" cy="23027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7" name="Picture 5" descr="занятие_по_хохламеИЗО_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4509120"/>
            <a:ext cx="2688299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й россия: Шаблон (фон) презентаций Россия-6 -  Патриотические: Россия,... | ЗД-МИ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620688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712" y="350100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b="37774"/>
          <a:stretch>
            <a:fillRect/>
          </a:stretch>
        </p:blipFill>
        <p:spPr bwMode="auto">
          <a:xfrm>
            <a:off x="971600" y="1988840"/>
            <a:ext cx="2095624" cy="22908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 descr="F:\iBRIDGE Photos\IMG_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365104"/>
            <a:ext cx="2584643" cy="19384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0" name="Picture 4" descr="IMG-20200510-WA0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149080"/>
            <a:ext cx="2592288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2" name="Picture 6" descr="20201103_114816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1772816"/>
            <a:ext cx="3816424" cy="21419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827584" y="692696"/>
            <a:ext cx="5472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Коллектив ДОУ проводит большую работу по ознакомлению дошкольников с героическим прошлым Родины.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й россия: Шаблон (фон) презентаций Россия-6 -  Патриотические: Россия,... | ЗД-МИ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5949280"/>
            <a:ext cx="8091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Предметно-пространственная среда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836712"/>
            <a:ext cx="3000334" cy="2250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1" name="Picture 1" descr="F:\iBRIDGE Photos\IMG_003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4005064"/>
            <a:ext cx="2556892" cy="19084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2" name="Picture 2" descr="F:\iBRIDGE Photos\IMG_003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840506"/>
            <a:ext cx="3096344" cy="19296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3" name="Picture 3" descr="F:\iBRIDGE Photos\IMG_00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4149080"/>
            <a:ext cx="2195736" cy="16468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4" name="Picture 4" descr="F:\iBRIDGE Photos\IMG_00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915549" y="3629067"/>
            <a:ext cx="2752661" cy="2064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й россия: Шаблон (фон) презентаций Россия-6 -  Патриотические: Россия,... | ЗД-МИ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584" y="908720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Дидактические разработки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r="8505" b="14974"/>
          <a:stretch>
            <a:fillRect/>
          </a:stretch>
        </p:blipFill>
        <p:spPr bwMode="auto">
          <a:xfrm>
            <a:off x="971600" y="1772816"/>
            <a:ext cx="2996159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077072"/>
            <a:ext cx="2400267" cy="180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t="18426" b="16831"/>
          <a:stretch>
            <a:fillRect/>
          </a:stretch>
        </p:blipFill>
        <p:spPr bwMode="auto">
          <a:xfrm>
            <a:off x="6804248" y="4581128"/>
            <a:ext cx="2051720" cy="17711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69" name="Picture 1" descr="F:\iBRIDGE Photos\IMG_00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1844824"/>
            <a:ext cx="3168352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0" name="Picture 2" descr="F:\iBRIDGE Photos\IMG_00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4365104"/>
            <a:ext cx="2632647" cy="19744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й россия: Шаблон (фон) презентаций Россия-6 -  Патриотические: Россия,... | ЗД-МИ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15616" y="548680"/>
            <a:ext cx="4235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Праздники в ДОУ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556792"/>
            <a:ext cx="2219908" cy="29598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365104"/>
            <a:ext cx="3096344" cy="21174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293096"/>
            <a:ext cx="3102296" cy="23267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2060848"/>
            <a:ext cx="2412504" cy="18093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18" name="Picture 2" descr="IMG_20210310_1131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844824"/>
            <a:ext cx="3059832" cy="17211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20" name="Picture 4" descr="IMG_20210409_1404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280" y="4293096"/>
            <a:ext cx="1670531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й россия: Шаблон (фон) презентаций Россия-6 -  Патриотические: Россия,... | ЗД-МИ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584" y="764704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Проектная деятельность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IMG_55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00547" y="2531901"/>
            <a:ext cx="3192357" cy="23942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628800"/>
            <a:ext cx="2850365" cy="21377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005064"/>
            <a:ext cx="2760307" cy="20702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 l="26689" t="17616" r="29464" b="59507"/>
          <a:stretch>
            <a:fillRect/>
          </a:stretch>
        </p:blipFill>
        <p:spPr bwMode="auto">
          <a:xfrm>
            <a:off x="6556212" y="1844824"/>
            <a:ext cx="2587788" cy="180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13992" r="13248" b="25375"/>
          <a:stretch>
            <a:fillRect/>
          </a:stretch>
        </p:blipFill>
        <p:spPr bwMode="auto">
          <a:xfrm>
            <a:off x="6588224" y="3977369"/>
            <a:ext cx="2376264" cy="21159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й россия: Шаблон (фон) презентаций Россия-6 -  Патриотические: Россия,... | ЗД-МИ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672" y="1988840"/>
            <a:ext cx="526939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     Спасибо </a:t>
            </a:r>
          </a:p>
          <a:p>
            <a:r>
              <a:rPr lang="ru-RU" sz="6600" b="1" dirty="0" smtClean="0">
                <a:solidFill>
                  <a:srgbClr val="FF0000"/>
                </a:solidFill>
              </a:rPr>
              <a:t>  за внимание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й россия: Шаблон (фон) презентаций Россия-6 -  Патриотические: Россия,... | ЗД-МИ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764704"/>
            <a:ext cx="56886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Самое большое счастье для родителей – вырастить здоровых и высоконравственных детей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2636912"/>
            <a:ext cx="54726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«Воспитание любви к родному краю, к родной культуре, к родному городу, к родной речи – задача первостепенной важности. И нет необходимости это доказывать. Но как воспитывать эту любовь? Она начинается с малого – с любви к своей семье, к своему дому. Постепенно расширяясь, эта любовь к родному переходит в любовь к своему государству, к его истории, его прошлому и настоящему, а затем ко всему человечеству».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Академик Д. С. Лихачев.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760" y="908720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             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й россия: Шаблон (фон) презентаций Россия-6 -  Патриотические: Россия,... | ЗД-МИ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1600" y="76470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2636912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760" y="908720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            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1628800"/>
            <a:ext cx="74168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реализации этих направлений необходима системная работа в рамках программы патриотического воспитания. Исходя из этого данная работа включает целый комплекс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 воспитание у ребёнка любви и привязанности к своей семье, детскому саду, улице, городу;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формирование бережного отношения к природе и всему живому;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 воспитание уважения к труду;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 развитие интереса к русским традициям и промыслам;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 формирование элементарных знаний о правах человека;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 расширение представлений о городах России;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 знакомство детей с символами государства (герб, флаг, гимн);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 развитие чувства ответственности и гордости за достижения страны;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 формирование толерантности, чувства уважения к другим народам, их традициям.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й россия: Шаблон (фон) презентаций Россия-6 -  Патриотические: Россия,... | ЗД-МИ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1600" y="764704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Патриотическое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воспитание          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1547664" y="1916832"/>
            <a:ext cx="504056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27585" y="2780928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духовно-  нравственное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3419872" y="1916832"/>
            <a:ext cx="504056" cy="864096"/>
          </a:xfrm>
          <a:prstGeom prst="downArrow">
            <a:avLst>
              <a:gd name="adj1" fmla="val 50000"/>
              <a:gd name="adj2" fmla="val 657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699792" y="2780928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социально-коммуникативное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 flipH="1">
            <a:off x="5220072" y="1916832"/>
            <a:ext cx="504056" cy="936104"/>
          </a:xfrm>
          <a:prstGeom prst="downArrow">
            <a:avLst>
              <a:gd name="adj1" fmla="val 50000"/>
              <a:gd name="adj2" fmla="val 657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88024" y="2924944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художественно-    эстетическое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 flipH="1">
            <a:off x="7092280" y="1844824"/>
            <a:ext cx="504056" cy="1008112"/>
          </a:xfrm>
          <a:prstGeom prst="downArrow">
            <a:avLst>
              <a:gd name="adj1" fmla="val 50000"/>
              <a:gd name="adj2" fmla="val 657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588224" y="2924944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краеведческое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 flipH="1">
            <a:off x="6084168" y="3573016"/>
            <a:ext cx="504056" cy="1008112"/>
          </a:xfrm>
          <a:prstGeom prst="downArrow">
            <a:avLst>
              <a:gd name="adj1" fmla="val 50000"/>
              <a:gd name="adj2" fmla="val 657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796136" y="4721662"/>
            <a:ext cx="144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трудовое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 flipH="1">
            <a:off x="2339752" y="3581400"/>
            <a:ext cx="504056" cy="999728"/>
          </a:xfrm>
          <a:prstGeom prst="downArrow">
            <a:avLst>
              <a:gd name="adj1" fmla="val 50000"/>
              <a:gd name="adj2" fmla="val 657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75656" y="4721662"/>
            <a:ext cx="2160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интеллектуальное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 flipH="1">
            <a:off x="4283968" y="3573016"/>
            <a:ext cx="504056" cy="1008112"/>
          </a:xfrm>
          <a:prstGeom prst="downArrow">
            <a:avLst>
              <a:gd name="adj1" fmla="val 50000"/>
              <a:gd name="adj2" fmla="val 657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652421" y="4721662"/>
            <a:ext cx="1839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семейное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й россия: Шаблон (фон) презентаций Россия-6 -  Патриотические: Россия,... | ЗД-МИ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692696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Система и последовательность работы по нравственно-патриотическому воспитанию детей представлена следующим образом: семья – детский сад – родной город  – любимая Россия.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844824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по патриотическому воспитанию детей дошкольного возраста начинается  с темы «Семья». Почему? Потому что любовь ребенка к родной земле начинается с отношения к самым близким людям - матери, отцу, бабушкам, дедушкам, с любви к своему дому.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62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3861048"/>
            <a:ext cx="2771800" cy="2078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IMG_62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140968"/>
            <a:ext cx="2592288" cy="194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IMG_61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2852936"/>
            <a:ext cx="2592288" cy="194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IMG_46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4797152"/>
            <a:ext cx="2555776" cy="19168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й россия: Шаблон (фон) презентаций Россия-6 -  Патриотические: Россия,... | ЗД-МИ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99592" y="692696"/>
            <a:ext cx="54726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Детский сад - вторая семья ребенка. Каждый день малыша здесь должен быть наполнен радостью, улыбками, добрыми друзьями, веселыми играми. В детском саду ребёнок окружен вниманием, любовью и заботой работников дошкольного учреждения. Организуя наблюдения за трудом няни, повара и других работников, раскрываем детям смысл их работы. Стараемся воспитывать у детей уважение к труду тех, кто их кормит, лечит, заботится о чистоте помещений.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iBRIDGE Photos\IMG_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43608" y="4005064"/>
            <a:ext cx="2304256" cy="1728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F:\iBRIDGE Photos\IMG_0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844824"/>
            <a:ext cx="2592288" cy="194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F:\iBRIDGE Photos\IMG_0031.PNG"/>
          <p:cNvPicPr>
            <a:picLocks noChangeAspect="1" noChangeArrowheads="1"/>
          </p:cNvPicPr>
          <p:nvPr/>
        </p:nvPicPr>
        <p:blipFill>
          <a:blip r:embed="rId5" cstate="print"/>
          <a:srcRect r="11933" b="7099"/>
          <a:stretch>
            <a:fillRect/>
          </a:stretch>
        </p:blipFill>
        <p:spPr bwMode="auto">
          <a:xfrm>
            <a:off x="3635896" y="3933056"/>
            <a:ext cx="2232248" cy="180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F:\iBRIDGE Photos\IMG_0033.PNG"/>
          <p:cNvPicPr>
            <a:picLocks noChangeAspect="1" noChangeArrowheads="1"/>
          </p:cNvPicPr>
          <p:nvPr/>
        </p:nvPicPr>
        <p:blipFill>
          <a:blip r:embed="rId6" cstate="print"/>
          <a:srcRect r="7544"/>
          <a:stretch>
            <a:fillRect/>
          </a:stretch>
        </p:blipFill>
        <p:spPr bwMode="auto">
          <a:xfrm>
            <a:off x="6516216" y="4437112"/>
            <a:ext cx="2340868" cy="18560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0" name="Picture 6" descr="F:\iBRIDGE Photos\IMG_00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268760" y="3789040"/>
            <a:ext cx="2628900" cy="193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й россия: Шаблон (фон) презентаций Россия-6 -  Патриотические: Россия,... | ЗД-МИ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751344"/>
            <a:ext cx="58326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Следующий этап - ознакомление детей с историей нашего города. Мы живем в Арамиле, городе со своей историей.   Задача дошкольного образования с самых ранних лет заложить в детях не только интерес к истории нашего города, но и воспитать чувство уважения к нему.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299695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276872"/>
            <a:ext cx="2335808" cy="19678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2204864"/>
            <a:ext cx="1782198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276872"/>
            <a:ext cx="3032515" cy="22743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581128"/>
            <a:ext cx="3168352" cy="21021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4725144"/>
            <a:ext cx="2664296" cy="19982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й россия: Шаблон (фон) презентаций Россия-6 -  Патриотические: Россия,... | ЗД-МИ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764704"/>
            <a:ext cx="55446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Воспитывая у детей любовь к своему городу, мы подводим их к пониманию, что Арамиль – частица Родины. На занятиях и в совместной деятельности знакомимся с элементами государственной символики  родного края .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Воспитываем уважительное отношение к гербу, флагу, гимну РФ. Формируем представления о том, что Россия – многонациональная страна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458112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5" name="Рисунок 4" descr="IMG_3411.JPG"/>
          <p:cNvPicPr>
            <a:picLocks noChangeAspect="1"/>
          </p:cNvPicPr>
          <p:nvPr/>
        </p:nvPicPr>
        <p:blipFill>
          <a:blip r:embed="rId3" cstate="print"/>
          <a:srcRect t="28571"/>
          <a:stretch>
            <a:fillRect/>
          </a:stretch>
        </p:blipFill>
        <p:spPr>
          <a:xfrm>
            <a:off x="3131840" y="2924944"/>
            <a:ext cx="2771800" cy="16587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IMG_4080.JPG"/>
          <p:cNvPicPr>
            <a:picLocks noChangeAspect="1"/>
          </p:cNvPicPr>
          <p:nvPr/>
        </p:nvPicPr>
        <p:blipFill>
          <a:blip r:embed="rId4" cstate="print"/>
          <a:srcRect l="24563" t="21054"/>
          <a:stretch>
            <a:fillRect/>
          </a:stretch>
        </p:blipFill>
        <p:spPr>
          <a:xfrm>
            <a:off x="251520" y="2924944"/>
            <a:ext cx="2520280" cy="1978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b="26501"/>
          <a:stretch>
            <a:fillRect/>
          </a:stretch>
        </p:blipFill>
        <p:spPr bwMode="auto">
          <a:xfrm>
            <a:off x="6372200" y="4221088"/>
            <a:ext cx="2571750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F:\iBRIDGE Photos\IMG_00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672233" y="2192863"/>
            <a:ext cx="2208245" cy="16561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F:\iBRIDGE Photos\IMG_0030.JPG"/>
          <p:cNvPicPr>
            <a:picLocks noChangeAspect="1" noChangeArrowheads="1"/>
          </p:cNvPicPr>
          <p:nvPr/>
        </p:nvPicPr>
        <p:blipFill>
          <a:blip r:embed="rId7" cstate="print"/>
          <a:srcRect r="48374"/>
          <a:stretch>
            <a:fillRect/>
          </a:stretch>
        </p:blipFill>
        <p:spPr bwMode="auto">
          <a:xfrm rot="5400000">
            <a:off x="667676" y="4813044"/>
            <a:ext cx="1520215" cy="2208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4" name="Picture 6" descr="NOXD217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4761402"/>
            <a:ext cx="2795464" cy="20965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й россия: Шаблон (фон) презентаций Россия-6 -  Патриотические: Россия,... | ЗД-МИ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692696"/>
            <a:ext cx="54726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Любовь к природе – одно из проявлений патриотизма. Важно прививать детям умение эстетически воспринимать красоту окружающего мира, относится к природе бережно. Во время прогулок дети учатся наблюдать и видеть красоту родной природы.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6069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348880"/>
            <a:ext cx="2952328" cy="2214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IMG_6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2348880"/>
            <a:ext cx="2592288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769768"/>
            <a:ext cx="2784309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2060848"/>
            <a:ext cx="2016224" cy="2688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 t="17328" b="24914"/>
          <a:stretch>
            <a:fillRect/>
          </a:stretch>
        </p:blipFill>
        <p:spPr bwMode="auto">
          <a:xfrm>
            <a:off x="2267744" y="4797152"/>
            <a:ext cx="2805114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489</Words>
  <Application>Microsoft Office PowerPoint</Application>
  <PresentationFormat>Экран (4:3)</PresentationFormat>
  <Paragraphs>51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 Андреев</dc:creator>
  <cp:lastModifiedBy>kaktu</cp:lastModifiedBy>
  <cp:revision>41</cp:revision>
  <dcterms:created xsi:type="dcterms:W3CDTF">2021-12-01T05:47:32Z</dcterms:created>
  <dcterms:modified xsi:type="dcterms:W3CDTF">2021-12-02T09:31:31Z</dcterms:modified>
</cp:coreProperties>
</file>