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1" r:id="rId6"/>
    <p:sldId id="268" r:id="rId7"/>
    <p:sldId id="267" r:id="rId8"/>
    <p:sldId id="272" r:id="rId9"/>
    <p:sldId id="271" r:id="rId10"/>
    <p:sldId id="273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980728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Проект по патриотическому воспитанию 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«Защитники Отечества»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386104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Подготовила воспитатель:  Андреева Елена Александровна  и Группа «Пчелки»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МАДОУ № 4 «Солнышко»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60932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Арамиль 2020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5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052053" cy="3789040"/>
          </a:xfrm>
          <a:prstGeom prst="rect">
            <a:avLst/>
          </a:prstGeom>
        </p:spPr>
      </p:pic>
      <p:pic>
        <p:nvPicPr>
          <p:cNvPr id="4" name="Рисунок 3" descr="IMG_5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3923927" cy="2942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46531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«Военные профессии»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76672"/>
            <a:ext cx="2905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Дидактическая </a:t>
            </a:r>
          </a:p>
          <a:p>
            <a:r>
              <a:rPr lang="ru-RU" sz="3200" dirty="0" smtClean="0"/>
              <a:t>игра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6531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76672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8" name="Рисунок 7" descr="IMG_5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9607" y="485969"/>
            <a:ext cx="3887754" cy="2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00092" y="72870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4365104"/>
            <a:ext cx="702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Выставка «Военной техники и оружия»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6531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76672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Рисунок 4" descr="IMG_5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6684235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5733256"/>
            <a:ext cx="4107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                    Игры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65313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76672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Рисунок 4" descr="IMG_5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424" y="662608"/>
            <a:ext cx="4367808" cy="3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00448" y="563641"/>
            <a:ext cx="4509119" cy="338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515719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Проект реализован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0534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последнее время в обществе утрачиваются традиции патриотического сознания, поэтому актуальность проблемы воспитания патриотизма у детей дошкольного возраста очевидна. Научить ребёнка всегда   любить  родных и близких людей,  бережно и с любовью относиться к своей Родине, испытывать гордость за свой народ, задача очень сложная, так как в  современных семьях вопросы воспитания патриотизма, гражданственности не считаются важными и зачастую вызывают лишь недоумение.</a:t>
            </a:r>
          </a:p>
          <a:p>
            <a:r>
              <a:rPr lang="ru-RU" sz="2800" dirty="0" smtClean="0"/>
              <a:t>Эта мысль прослеживается, как одна из главных задач моей деятельности.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           Актуальность проекта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      Цель проекта: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Знакомить с историей Российской Армии и, её ролью в современном обществе, воспитывать чувство гордости и уважения к нашим героическим предкам и сегодняшним защитникам Отечества.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0608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               Задачи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Познакомить с былинными и сказочными богатырями, рассказать о том, что объединяет их с людьми военных профессий, живущими в настоящее время. Подвести к обобщению: наша армия защищает всех детей, наша армия-армия-освободительница, миролюбивая и гуманная.</a:t>
            </a:r>
          </a:p>
          <a:p>
            <a:r>
              <a:rPr lang="ru-RU" sz="2000" dirty="0" smtClean="0"/>
              <a:t>2. Закрепить знания об особенностях службы моряков, лётчиков, танкистов, пехотинцев, пограничников, ракетчиков, связистов и их подготовки к защите Отечества (воспитание трудолюбия, смелости, храбрости, физическая подготовка, обучение управлению сложной техникой).</a:t>
            </a:r>
          </a:p>
          <a:p>
            <a:r>
              <a:rPr lang="ru-RU" sz="2000" dirty="0" smtClean="0"/>
              <a:t>3. Воспитывать чувство гордости за свою Родину, уважение к воинам, защищавшим нашу Родину в разные периоды её истории.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ru-RU" sz="2800" b="1" u="sng" dirty="0" smtClean="0">
                <a:solidFill>
                  <a:srgbClr val="FFFF00"/>
                </a:solidFill>
              </a:rPr>
              <a:t>Участники </a:t>
            </a:r>
            <a:r>
              <a:rPr lang="ru-RU" sz="2800" b="1" u="sng" dirty="0" smtClean="0">
                <a:solidFill>
                  <a:srgbClr val="FFFF00"/>
                </a:solidFill>
              </a:rPr>
              <a:t>проекта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Дети группы №8 «Пчелки», </a:t>
            </a:r>
            <a:r>
              <a:rPr lang="ru-RU" sz="2400" dirty="0" smtClean="0"/>
              <a:t>родители, </a:t>
            </a:r>
            <a:r>
              <a:rPr lang="ru-RU" sz="2400" dirty="0" smtClean="0"/>
              <a:t>воспитатель группы</a:t>
            </a:r>
            <a:endParaRPr lang="ru-RU" sz="2400" dirty="0" smtClean="0"/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                       Продолжительность </a:t>
            </a:r>
            <a:r>
              <a:rPr lang="ru-RU" sz="2800" b="1" dirty="0" smtClean="0">
                <a:solidFill>
                  <a:srgbClr val="FFFF00"/>
                </a:solidFill>
              </a:rPr>
              <a:t>проекта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краткосрочный с </a:t>
            </a:r>
            <a:r>
              <a:rPr lang="ru-RU" sz="2400" dirty="0" smtClean="0"/>
              <a:t>20 </a:t>
            </a:r>
            <a:r>
              <a:rPr lang="ru-RU" sz="2400" dirty="0" smtClean="0"/>
              <a:t>по </a:t>
            </a:r>
            <a:r>
              <a:rPr lang="ru-RU" sz="2400" dirty="0" smtClean="0"/>
              <a:t>21 февраля</a:t>
            </a:r>
            <a:endParaRPr lang="ru-RU" sz="2400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                    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                        Реализация </a:t>
            </a:r>
            <a:r>
              <a:rPr lang="ru-RU" sz="2800" b="1" dirty="0" smtClean="0">
                <a:solidFill>
                  <a:srgbClr val="FFFF00"/>
                </a:solidFill>
              </a:rPr>
              <a:t>проекта: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Оформление выставки «военные профессии», выставка военной техники и оружия, презентация проделанной работы.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8904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                Ожидаемые </a:t>
            </a:r>
            <a:r>
              <a:rPr lang="ru-RU" sz="2800" b="1" dirty="0" smtClean="0">
                <a:solidFill>
                  <a:srgbClr val="FFFF00"/>
                </a:solidFill>
              </a:rPr>
              <a:t>результаты: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Воспитание </a:t>
            </a:r>
            <a:r>
              <a:rPr lang="ru-RU" sz="2400" dirty="0" smtClean="0"/>
              <a:t>патриотических чувств через привитие люби к родному краю представляет собой совокупность общечеловеческих ценностей: понятия любви, дружбы, добра, истины сливаются с познавательной активностью, представлениями о современной действительности, деятельно-практическим отношением к миру.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Этапы проекта:</a:t>
            </a:r>
          </a:p>
          <a:p>
            <a:r>
              <a:rPr lang="ru-RU" dirty="0" smtClean="0"/>
              <a:t>        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                I</a:t>
            </a:r>
            <a:r>
              <a:rPr lang="ru-RU" sz="2400" b="1" i="1" dirty="0" smtClean="0">
                <a:solidFill>
                  <a:srgbClr val="FFFF00"/>
                </a:solidFill>
              </a:rPr>
              <a:t>            этап.  Подготовительный.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·</a:t>
            </a:r>
            <a:r>
              <a:rPr lang="ru-RU" sz="2400" dirty="0" smtClean="0"/>
              <a:t>        Разработка проекта.</a:t>
            </a:r>
          </a:p>
          <a:p>
            <a:r>
              <a:rPr lang="ru-RU" sz="2400" dirty="0" smtClean="0"/>
              <a:t>·        Донести до участников проекта важность данной проблемы.</a:t>
            </a:r>
          </a:p>
          <a:p>
            <a:r>
              <a:rPr lang="ru-RU" sz="2400" dirty="0" smtClean="0"/>
              <a:t>·        Подобрать методическую, научно-популярную и художественную литературу, иллюстративный материал по данной теме.</a:t>
            </a:r>
          </a:p>
          <a:p>
            <a:r>
              <a:rPr lang="ru-RU" sz="2400" dirty="0" smtClean="0"/>
              <a:t>·        Продумывание творческих заданий для детей и родителей.</a:t>
            </a:r>
          </a:p>
          <a:p>
            <a:r>
              <a:rPr lang="ru-RU" sz="2400" dirty="0" smtClean="0"/>
              <a:t>·        Подобрать материалы, игрушки, атрибуты для игровой, театрализованной деятельности.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II</a:t>
            </a:r>
            <a:r>
              <a:rPr lang="ru-RU" sz="2400" b="1" i="1" dirty="0" smtClean="0">
                <a:solidFill>
                  <a:srgbClr val="FFFF00"/>
                </a:solidFill>
              </a:rPr>
              <a:t>            этап.   Выполнение проекта.</a:t>
            </a:r>
          </a:p>
          <a:p>
            <a:r>
              <a:rPr lang="ru-RU" sz="2400" dirty="0" smtClean="0"/>
              <a:t>·        Проведение с детьми бесед о российской армии, о защитниках нашей Родины.</a:t>
            </a:r>
          </a:p>
          <a:p>
            <a:r>
              <a:rPr lang="ru-RU" sz="2400" dirty="0" smtClean="0"/>
              <a:t>·        Проведение подвижных, дидактических, сюжетно-ролевых </a:t>
            </a:r>
            <a:r>
              <a:rPr lang="ru-RU" sz="2400" dirty="0" smtClean="0"/>
              <a:t>игр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·        Чтение художественной литературы детям 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·        Рассматривание  иллюстраций, разучивание песен, танцевальных композиций, театрализованных </a:t>
            </a:r>
            <a:r>
              <a:rPr lang="ru-RU" sz="2400" dirty="0" smtClean="0"/>
              <a:t>сценок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Продуктивная  деятельность: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·        оформление выставки «Военная техника»;</a:t>
            </a:r>
          </a:p>
          <a:p>
            <a:r>
              <a:rPr lang="ru-RU" sz="2400" dirty="0" smtClean="0"/>
              <a:t>·</a:t>
            </a:r>
            <a:r>
              <a:rPr lang="ru-RU" sz="2400" dirty="0" smtClean="0"/>
              <a:t>        презентация проекта;</a:t>
            </a:r>
          </a:p>
          <a:p>
            <a:r>
              <a:rPr lang="ru-RU" sz="2400" dirty="0" smtClean="0"/>
              <a:t>·        </a:t>
            </a:r>
            <a:r>
              <a:rPr lang="ru-RU" sz="2400" dirty="0" smtClean="0"/>
              <a:t>изготовление дидактической игры «Военные профессии»</a:t>
            </a:r>
          </a:p>
          <a:p>
            <a:r>
              <a:rPr lang="ru-RU" sz="2400" dirty="0" smtClean="0"/>
              <a:t>         изготовление подарка для пап «Кружка для папы»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FF00"/>
                </a:solidFill>
              </a:rPr>
              <a:t>Речевое развитие: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000" dirty="0" smtClean="0"/>
              <a:t>·        беседы с детьми на тему  «Есть такая профессия – Родину защищать».</a:t>
            </a:r>
          </a:p>
          <a:p>
            <a:r>
              <a:rPr lang="ru-RU" sz="2000" dirty="0" smtClean="0"/>
              <a:t>·        тематические занятия «Защитникам  Родины поем мы славу!», «Будем в армии служить»;</a:t>
            </a:r>
          </a:p>
          <a:p>
            <a:r>
              <a:rPr lang="ru-RU" sz="2000" dirty="0" smtClean="0"/>
              <a:t>·        </a:t>
            </a:r>
            <a:r>
              <a:rPr lang="ru-RU" sz="2000" dirty="0" smtClean="0"/>
              <a:t>чтение стихотворений </a:t>
            </a:r>
            <a:r>
              <a:rPr lang="ru-RU" sz="2000" dirty="0" smtClean="0"/>
              <a:t>«День Защитника Отечества», «Слава Армии Российской», «Наша Армия родная», «Пограничники»;</a:t>
            </a:r>
          </a:p>
          <a:p>
            <a:r>
              <a:rPr lang="ru-RU" sz="2000" dirty="0" smtClean="0"/>
              <a:t>·        чтение рассказов Л.Кассиля «Твои защитники»,  Ю. Ильинского «На земле, в небесах и на море</a:t>
            </a:r>
            <a:r>
              <a:rPr lang="ru-RU" sz="2000" dirty="0" smtClean="0"/>
              <a:t>»</a:t>
            </a:r>
            <a:endParaRPr lang="ru-RU" sz="2000" dirty="0" smtClean="0"/>
          </a:p>
          <a:p>
            <a:r>
              <a:rPr lang="ru-RU" sz="2000" dirty="0" smtClean="0"/>
              <a:t>·        знакомство со службой пограничников, саперов, моряков, десантников.</a:t>
            </a:r>
          </a:p>
          <a:p>
            <a:r>
              <a:rPr lang="ru-RU" sz="2000" dirty="0" smtClean="0"/>
              <a:t>·        рассматривание и беседа по картине  Васнецова  «Богатыри»;</a:t>
            </a:r>
          </a:p>
          <a:p>
            <a:r>
              <a:rPr lang="ru-RU" sz="2000" dirty="0" smtClean="0"/>
              <a:t>·</a:t>
            </a:r>
            <a:r>
              <a:rPr lang="ru-RU" sz="2000" dirty="0" smtClean="0"/>
              <a:t>        рассматривание иллюстраций, фотографий;</a:t>
            </a:r>
          </a:p>
          <a:p>
            <a:r>
              <a:rPr lang="ru-RU" sz="2000" dirty="0" smtClean="0"/>
              <a:t>·        </a:t>
            </a:r>
            <a:r>
              <a:rPr lang="ru-RU" sz="2000" dirty="0" smtClean="0"/>
              <a:t>театрализованная сценка об </a:t>
            </a:r>
            <a:r>
              <a:rPr lang="ru-RU" sz="2000" dirty="0" smtClean="0"/>
              <a:t>армии;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5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445224"/>
            <a:ext cx="692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Беседа с детьми на тему «Есть такая профессия -  Родину защищать»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5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6632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7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92494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59492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Изготовление подарка «Кружка для папы»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голубое небо фо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5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833"/>
            <a:ext cx="9144000" cy="6646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337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9</cp:revision>
  <dcterms:created xsi:type="dcterms:W3CDTF">2020-02-21T07:55:29Z</dcterms:created>
  <dcterms:modified xsi:type="dcterms:W3CDTF">2020-02-23T07:57:16Z</dcterms:modified>
</cp:coreProperties>
</file>