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267" r:id="rId5"/>
    <p:sldId id="266" r:id="rId6"/>
    <p:sldId id="269" r:id="rId7"/>
    <p:sldId id="259" r:id="rId8"/>
    <p:sldId id="260" r:id="rId9"/>
    <p:sldId id="270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8132C-E9BE-4EE3-A507-75E97F805249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7BBA3-0825-416F-9828-46C3DB79FC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7BBA3-0825-416F-9828-46C3DB79FCD3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222"/>
            <a:ext cx="9144000" cy="682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hello_html_163f53c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528392" cy="51845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3968" y="14847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44208" y="14847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83968" y="32849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44208" y="32849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72000" y="5229200"/>
            <a:ext cx="3717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Пограничник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83968" y="134076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23728" y="134076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4076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444208" y="134076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44208" y="314096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83968" y="314096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23728" y="314096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14096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C:\Users\user\Desktop\1323688920_6b7_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2125548" cy="153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2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12776"/>
            <a:ext cx="2016125" cy="16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org_cdjg6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12776"/>
            <a:ext cx="2059710" cy="16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imag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412776"/>
            <a:ext cx="1960194" cy="16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284984"/>
            <a:ext cx="1956866" cy="14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Saper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212976"/>
            <a:ext cx="1960194" cy="15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esktop\135970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3212976"/>
            <a:ext cx="1960194" cy="163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196718w540zc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3212976"/>
            <a:ext cx="1960194" cy="163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1520" y="26064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411760" y="26064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0" y="26064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32240" y="26064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520" y="206084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11760" y="206084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0" y="206084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732240" y="206084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1520" y="386104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411760" y="386104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72000" y="386104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732240" y="386104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C:\Users\user\Desktop\vdv-800x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016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1024x768_366259_[www.ArtFile.ru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32656"/>
            <a:ext cx="2052166" cy="161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Visionking-8x40-H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4664"/>
            <a:ext cx="1960194" cy="151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esktop\0_5e6f1_5efe852f_X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32656"/>
            <a:ext cx="2074091" cy="161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desktopwallpapers.org.ua-2616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060848"/>
            <a:ext cx="2068417" cy="168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Desktop\3535.1L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2132856"/>
            <a:ext cx="1960473" cy="160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user\Desktop\125790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132856"/>
            <a:ext cx="1958296" cy="160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user\Desktop\IMG_702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2132856"/>
            <a:ext cx="2045081" cy="168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user\Desktop\155401_00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7" y="3933056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user\Desktop\271892-Berserker_2048x153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3768" y="3933056"/>
            <a:ext cx="1960194" cy="163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user\Desktop\cd341413527d67e4d11cc05ad45da909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4008" y="3933056"/>
            <a:ext cx="2030451" cy="157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user\Desktop\launch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248" y="3933056"/>
            <a:ext cx="2110991" cy="163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2" y="116632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39752" y="116632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9992" y="116632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60232" y="116632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1916832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39752" y="1916832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499992" y="1916832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660232" y="1916832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3717032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39752" y="3717032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499992" y="3717032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660232" y="3717032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C:\Users\user\Desktop\63799d792bb711f250d1c48cb611b7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868272" cy="163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imgprevie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2016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202220906_ccc6bf9a0a6ed7f0c01da8b5252df5a4_8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20882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esktop\Автомат-АК-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88640"/>
            <a:ext cx="2086504" cy="156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desktopwallpapers.org.ua-3207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060848"/>
            <a:ext cx="2016578" cy="155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Desktop\hg10134-z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060848"/>
            <a:ext cx="1890217" cy="155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user\Desktop\9.jpg568b8ea9-9a25-40a7-a27e-d44a4ad996f2Original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1916832"/>
            <a:ext cx="1839011" cy="166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user\Desktop\Desantnik_parashiutist_Anton_Novoderezhkin_TASS_100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1988840"/>
            <a:ext cx="1986620" cy="161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user\Desktop\Painting_Art_Tanks_T-55_442877_1440x90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789040"/>
            <a:ext cx="1970685" cy="160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user\Desktop\20120817000127_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3717032"/>
            <a:ext cx="2138934" cy="167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user\Desktop\Шлем_танкиста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3717032"/>
            <a:ext cx="2077920" cy="171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0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384376" cy="52565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83968" y="14847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44208" y="14847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83968" y="32849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44208" y="32849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92080" y="522920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танкист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printonic.ru/uploads/images/2016/04/15/.tmb/thumb_img_5710ae42d9055_resize_900_5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528392" cy="52722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83968" y="14847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44208" y="14847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83968" y="32849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44208" y="32849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20072" y="508518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 летчик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14-2bpjh_en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255444" cy="52419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39952" y="1412776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300192" y="1412776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39952" y="3212976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300192" y="3212976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3968" y="515719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   десантник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hello_html_mfe71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534899" cy="53109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83968" y="14847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44208" y="14847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83968" y="32849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44208" y="32849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72000" y="530120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      моряк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75871_html_1693373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340768"/>
            <a:ext cx="3528392" cy="52641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83968" y="14847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44208" y="14847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83968" y="32849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44208" y="32849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72000" y="515719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 подводник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203ad7ea49cb38e2d146a2203b80f4f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312368" cy="52505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83968" y="14847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44208" y="14847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83968" y="32849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44208" y="3284984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72000" y="522920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артиллерист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cd0bd485a58cac84b5b541ffe9ab138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600400" cy="52784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83968" y="134076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44208" y="134076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83968" y="314096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444208" y="3140968"/>
            <a:ext cx="2179637" cy="17637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16016" y="508518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     сапер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78618b261a41b5deb7df12f93fab38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6120680" cy="3420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87624" y="1259759"/>
            <a:ext cx="7056784" cy="8925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26563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Дидактическая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игра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дошкольников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Военные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профессии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13285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Цель игры</a:t>
            </a:r>
            <a:r>
              <a:rPr lang="ru-RU" dirty="0" smtClean="0"/>
              <a:t> —  познакомить детей с военными профессиями; учить подбирать картинки  соответствующие  для военной профессии;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</Words>
  <Application>Microsoft Office PowerPoint</Application>
  <PresentationFormat>Экран (4:3)</PresentationFormat>
  <Paragraphs>11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5</cp:revision>
  <dcterms:created xsi:type="dcterms:W3CDTF">2020-02-11T10:55:41Z</dcterms:created>
  <dcterms:modified xsi:type="dcterms:W3CDTF">2020-02-11T11:41:43Z</dcterms:modified>
</cp:coreProperties>
</file>