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Ð¾Ð½ Ð´Ð»Ñ Ð¿ÑÐµÐ·ÐµÐ½ÑÐ°ÑÐ¸Ð¸ Ð¿Ð¾ Ð»Ð¸ÑÐµÑÐ°ÑÑÑ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692696"/>
            <a:ext cx="56886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Путешествие в   типографию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4005064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Подготовила воспитатель 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Подготовительной группы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Андреева Е.А.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6021288"/>
            <a:ext cx="1705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Арамиль 2019г.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Ð¾Ð½ Ð´Ð»Ñ Ð¿ÑÐµÐ·ÐµÐ½ÑÐ°ÑÐ¸Ð¸ Ð¿Ð¾ Ð»Ð¸ÑÐµÑÐ°ÑÑÑ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188973"/>
            <a:ext cx="5292080" cy="3528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ÐÐ°ÑÑÐ¸Ð½ÐºÐ¸ Ð¿Ð¾ Ð·Ð°Ð¿ÑÐ¾ÑÑ Ð¿ÐµÑÐµÐ¿Ð»ÐµÑÑ ÐºÐ½Ð¸Ð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"/>
            <a:ext cx="5153091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03648" y="3212976"/>
            <a:ext cx="2376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Профессия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переплетчик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Ð¾Ð½ Ð´Ð»Ñ Ð¿ÑÐµÐ·ÐµÐ½ÑÐ°ÑÐ¸Ð¸ Ð¿Ð¾ Ð»Ð¸ÑÐµÑÐ°ÑÑÑ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ÐÐ°ÑÑÐ¸Ð½ÐºÐ¸ Ð¿Ð¾ Ð·Ð°Ð¿ÑÐ¾ÑÑ Ð¿ÐµÑÐµÐ¿Ð»ÐµÑÑ ÐºÐ½Ð¸Ð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0"/>
            <a:ext cx="4429125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75656" y="2636912"/>
            <a:ext cx="388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Книга – результат трудовых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у</a:t>
            </a:r>
            <a:r>
              <a:rPr lang="ru-RU" sz="3600" b="1" dirty="0" smtClean="0">
                <a:solidFill>
                  <a:srgbClr val="FF0000"/>
                </a:solidFill>
              </a:rPr>
              <a:t>мений, кропотливого труда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r>
              <a:rPr lang="ru-RU" sz="3600" b="1" dirty="0" smtClean="0">
                <a:solidFill>
                  <a:srgbClr val="FF0000"/>
                </a:solidFill>
              </a:rPr>
              <a:t>сех работников  типографии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3798" name="Picture 6" descr="ÐÐ°ÑÑÐ¸Ð½ÐºÐ¸ Ð¿Ð¾ Ð·Ð°Ð¿ÑÐ¾ÑÑ Ð´ÐµÑÑÐºÐ°Ñ ÐºÐ½Ð¸Ð³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110382"/>
            <a:ext cx="3275856" cy="4747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ÑÐ¾Ð½ Ð´Ð»Ñ Ð¿ÑÐµÐ·ÐµÐ½ÑÐ°ÑÐ¸Ð¸ Ð¿Ð¾ Ð»Ð¸ÑÐµÑÐ°ÑÑÑ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8" name="Picture 4" descr="ÐÐ°ÑÑÐ¸Ð½ÐºÐ¸ Ð¿Ð¾ Ð·Ð°Ð¿ÑÐ¾ÑÑ Ð¿Ð¸ÑÐ°ÑÑ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0624"/>
            <a:ext cx="7884368" cy="56673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75656" y="188640"/>
            <a:ext cx="757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древности люди сочиняли сказки, песни, пословицы. Эти произведения, </a:t>
            </a:r>
          </a:p>
          <a:p>
            <a:r>
              <a:rPr lang="ru-RU" dirty="0" smtClean="0"/>
              <a:t>Чтобы не забыть, надо было записывать.  Люди писали на глиняных и </a:t>
            </a:r>
          </a:p>
          <a:p>
            <a:r>
              <a:rPr lang="ru-RU" dirty="0" smtClean="0"/>
              <a:t>каменных табличках, на бересте, на папирусе.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°ÑÑÐ¸Ð½ÐºÐ¸ Ð¿Ð¾ Ð·Ð°Ð¿ÑÐ¾ÑÑ ÑÐ¾Ð½ Ð´Ð»Ñ Ð¿ÑÐµÐ·ÐµÐ½ÑÐ°ÑÐ¸Ð¸ Ð¿Ð¾ Ð»Ð¸ÑÐµÑÐ°ÑÑÑ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 descr="ÐÐ°ÑÑÐ¸Ð½ÐºÐ¸ Ð¿Ð¾ Ð·Ð°Ð¿ÑÐ¾ÑÑ ÑÐ²Ð¸ÑÐºÐ¸ Ñ Ð¿Ð¸ÑÐ¼ÐµÐ½Ð°Ð¼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12776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340768"/>
            <a:ext cx="345638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005064"/>
            <a:ext cx="523094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75656" y="260648"/>
            <a:ext cx="7553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Обычно писали книги люди с красивым и разборчивым  почерком.  Книги </a:t>
            </a:r>
          </a:p>
          <a:p>
            <a:r>
              <a:rPr lang="ru-RU" dirty="0" smtClean="0"/>
              <a:t>Красиво оформляли, рисовали иллюстрации и заставки.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ÑÐ¾Ð½ Ð´Ð»Ñ Ð¿ÑÐµÐ·ÐµÐ½ÑÐ°ÑÐ¸Ð¸ Ð¿Ð¾ Ð»Ð¸ÑÐµÑÐ°ÑÑÑ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  <p:pic>
        <p:nvPicPr>
          <p:cNvPr id="9220" name="Picture 4" descr="ÐÐ°ÑÑÐ¸Ð½ÐºÐ¸ Ð¿Ð¾ Ð·Ð°Ð¿ÑÐ¾ÑÑ ÑÑÐ°ÑÐ¸Ð½Ð½ÑÐµ ÐºÐ½Ð¸Ð³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32656"/>
            <a:ext cx="276892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ÐÐ°ÑÑÐ¸Ð½ÐºÐ¸ Ð¿Ð¾ Ð·Ð°Ð¿ÑÐ¾ÑÑ ÑÑÐ°ÑÐ¸Ð½Ð½ÑÐµ ÐºÐ½Ð¸Ð³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20688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ÐÐ°ÑÑÐ¸Ð½ÐºÐ¸ Ð¿Ð¾ Ð·Ð°Ð¿ÑÐ¾ÑÑ ÑÑÐ°ÑÐ¸Ð½Ð½ÑÐµ ÐºÐ½Ð¸Ð³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443820"/>
            <a:ext cx="3384376" cy="3081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6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717032"/>
            <a:ext cx="35733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ÑÐ¾Ð½ Ð´Ð»Ñ Ð¿ÑÐµÐ·ÐµÐ½ÑÐ°ÑÐ¸Ð¸ Ð¿Ð¾ Ð»Ð¸ÑÐµÑÐ°ÑÑÑ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132856"/>
            <a:ext cx="781236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19672" y="332656"/>
            <a:ext cx="6788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Человек придумал печатный станок, когда появилась потребность </a:t>
            </a:r>
          </a:p>
          <a:p>
            <a:r>
              <a:rPr lang="ru-RU" dirty="0" smtClean="0"/>
              <a:t>в создании множества книг. А затем и более сложные машины </a:t>
            </a:r>
          </a:p>
          <a:p>
            <a:r>
              <a:rPr lang="ru-RU" dirty="0" smtClean="0"/>
              <a:t>для печатанья.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ÑÐ¾Ð½ Ð´Ð»Ñ Ð¿ÑÐµÐ·ÐµÐ½ÑÐ°ÑÐ¸Ð¸ Ð¿Ð¾ Ð»Ð¸ÑÐµÑÐ°ÑÑÑ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4" descr="ÐÐ°ÑÑÐ¸Ð½ÐºÐ¸ Ð¿Ð¾ Ð·Ð°Ð¿ÑÐ¾ÑÑ Ð¿ÐµÑÐ²ÑÐ¹ Ð¿ÐµÑÐ°ÑÐ½ÑÐ¹ ÑÑÐ°Ð½Ð¾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6632"/>
            <a:ext cx="3272055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ÐÐ°ÑÑÐ¸Ð½ÐºÐ¸ Ð¿Ð¾ Ð·Ð°Ð¿ÑÐ¾ÑÑ Ð¿ÐµÑÐ°ÑÐ½ÑÐ¹ ÑÑÐ°Ð½Ð¾Ðº 19 Ð²ÐµÐº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53088"/>
            <a:ext cx="4644008" cy="3604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20072" y="908720"/>
            <a:ext cx="35178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Печатные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5013176"/>
            <a:ext cx="26388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станки</a:t>
            </a:r>
            <a:endParaRPr lang="ru-RU" sz="6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Ð¾Ð½ Ð´Ð»Ñ Ð¿ÑÐµÐ·ÐµÐ½ÑÐ°ÑÐ¸Ð¸ Ð¿Ð¾ Ð»Ð¸ÑÐµÑÐ°ÑÑÑ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ÐÐ°ÑÑÐ¸Ð½ÐºÐ¸ Ð¿Ð¾ Ð·Ð°Ð¿ÑÐ¾ÑÑ ÑÐ¸Ð¿Ð¾Ð³ÑÐ°ÑÐ¸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81174"/>
            <a:ext cx="7812360" cy="5076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03648" y="332656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Книги печатают в типографии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Ð¾Ð½ Ð´Ð»Ñ Ð¿ÑÐµÐ·ÐµÐ½ÑÐ°ÑÐ¸Ð¸ Ð¿Ð¾ Ð»Ð¸ÑÐµÑÐ°ÑÑÑ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ÐÐ°ÑÑÐ¸Ð½ÐºÐ¸ Ð¿Ð¾ Ð·Ð°Ð¿ÑÐ¾ÑÑ Ð¿Ð¾ÑÑÑ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8640"/>
            <a:ext cx="2857500" cy="3533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ÐÐ°ÑÑÐ¸Ð½ÐºÐ¸ Ð¿Ð¾ Ð·Ð°Ð¿ÑÐ¾ÑÑ Ð¿Ð¸ÑÐ°ÑÐµÐ»Ñ Ð·Ð° ÑÐ°Ð±Ð¾ÑÐ¾Ð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052736"/>
            <a:ext cx="441985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638549"/>
            <a:ext cx="4286250" cy="3219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355976" y="404664"/>
            <a:ext cx="501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Книги создают поэты, писатели и художники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ÑÐ¾Ð½ Ð´Ð»Ñ Ð¿ÑÐµÐ·ÐµÐ½ÑÐ°ÑÐ¸Ð¸ Ð¿Ð¾ Ð»Ð¸ÑÐµÑÐ°ÑÑÑ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60648"/>
            <a:ext cx="38100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ÐÐ°ÑÑÐ¸Ð½ÐºÐ¸ Ð¿Ð¾ Ð·Ð°Ð¿ÑÐ¾ÑÑ ÐºÐ¾ÑÑÐµÐºÑÐ¾Ñ Ð² ÑÐ¸Ð¿Ð¾Ð³ÑÐ°ÑÐ¸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6628" y="3460622"/>
            <a:ext cx="3937780" cy="2992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64088" y="548680"/>
            <a:ext cx="3779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Над книгой кропотливо работают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л</a:t>
            </a:r>
            <a:r>
              <a:rPr lang="ru-RU" sz="2800" b="1" dirty="0" smtClean="0">
                <a:solidFill>
                  <a:srgbClr val="002060"/>
                </a:solidFill>
              </a:rPr>
              <a:t>юди, которые находят и исправляют ошибки в тексте,-  редакторы и корректоры.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134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Андреева</dc:creator>
  <cp:lastModifiedBy>kaktu</cp:lastModifiedBy>
  <cp:revision>8</cp:revision>
  <dcterms:created xsi:type="dcterms:W3CDTF">2019-02-04T10:57:45Z</dcterms:created>
  <dcterms:modified xsi:type="dcterms:W3CDTF">2019-02-04T12:22:03Z</dcterms:modified>
</cp:coreProperties>
</file>