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4" r:id="rId10"/>
    <p:sldId id="263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Сказочный фон - 59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75655" y="764704"/>
            <a:ext cx="6480721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Путешествие в страну Красивой речи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Лучшие в мире места для полета на воздушном шаре и параплан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Фон для презентации спасибо за внимание - 31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Мрачный сказочный город - 52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Где полетать на воздушном шаре: места в России и за границе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Сказочные средневековые ворота замка в PS"/>
          <p:cNvPicPr>
            <a:picLocks noChangeAspect="1" noChangeArrowheads="1"/>
          </p:cNvPicPr>
          <p:nvPr/>
        </p:nvPicPr>
        <p:blipFill>
          <a:blip r:embed="rId2" cstate="print"/>
          <a:srcRect b="472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Клипарт указатель (66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23728" y="1700808"/>
            <a:ext cx="5040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Город Красивой речи заколдован. Чтобы его расколдовать, нужно ответить на все вопросы, которые спрятаны в замочках </a:t>
            </a:r>
            <a:endParaRPr lang="ru-RU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Лес точно терем расписной - 73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Животные нашего лес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o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3554" name="Picture 2" descr="Совместная работа логопеда,воспитателя и родителей на материале темы.  Воспитателям детских садов, школьным учителям и педагогам - Маам.р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Медитация Волшебный город | ВКонтакт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24</Words>
  <Application>Microsoft Office PowerPoint</Application>
  <PresentationFormat>Экран (4:3)</PresentationFormat>
  <Paragraphs>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Алексей Андреев</dc:creator>
  <cp:lastModifiedBy>kaktu</cp:lastModifiedBy>
  <cp:revision>9</cp:revision>
  <dcterms:created xsi:type="dcterms:W3CDTF">2022-11-16T08:34:22Z</dcterms:created>
  <dcterms:modified xsi:type="dcterms:W3CDTF">2022-11-21T09:23:38Z</dcterms:modified>
</cp:coreProperties>
</file>