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ÑÐµÐ»Ðµ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912768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62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Путешествие в прошлое телефона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653136"/>
            <a:ext cx="4975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 воспитатель группы №8 «Пчелки»</a:t>
            </a:r>
          </a:p>
          <a:p>
            <a:r>
              <a:rPr lang="ru-RU" b="1" dirty="0" smtClean="0"/>
              <a:t>Андреева Елена Александровна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2857500"/>
          </a:xfrm>
          <a:prstGeom prst="rect">
            <a:avLst/>
          </a:prstGeom>
          <a:noFill/>
        </p:spPr>
      </p:pic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3419872" cy="3976595"/>
          </a:xfrm>
          <a:prstGeom prst="rect">
            <a:avLst/>
          </a:prstGeom>
          <a:noFill/>
        </p:spPr>
      </p:pic>
      <p:pic>
        <p:nvPicPr>
          <p:cNvPr id="9222" name="Picture 6" descr="ÐÐ°ÑÑÐ¸Ð½ÐºÐ¸ Ð¿Ð¾ Ð·Ð°Ð¿ÑÐ¾ÑÑ ÑÐ¸ÑÑÐ½ÐºÐ¸ Ð½Ð° ÑÐºÐ°Ð»Ð°Ñ Ð´ÑÐµÐ²Ð½Ð¸Ñ Ð»ÑÐ´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849682" cy="28835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4653136"/>
            <a:ext cx="4157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Еще в древности люди общались между</a:t>
            </a:r>
          </a:p>
          <a:p>
            <a:r>
              <a:rPr lang="ru-RU" dirty="0" smtClean="0"/>
              <a:t> собой с помощью рисунков, жестов, 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имики.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¸Ð½Ð´ÐµÐ¹ÑÑ Ð½Ð° Ð³Ð¾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767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Индейцы, чтобы передать сообщение в другую деревню , забирались на высокую гору</a:t>
            </a:r>
          </a:p>
          <a:p>
            <a:r>
              <a:rPr lang="ru-RU" dirty="0" smtClean="0"/>
              <a:t> и громко кричали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³Ð¾Ð½Ñ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537012"/>
          </a:xfrm>
          <a:prstGeom prst="rect">
            <a:avLst/>
          </a:prstGeom>
          <a:noFill/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88940"/>
            <a:ext cx="5292080" cy="39690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620688"/>
            <a:ext cx="436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дальние расстояния  отправляли: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¿ÐµÑÐ²ÑÐ¹ ÑÐµÐ»ÐµÑÐ¾Ð½Ð½ÑÐ¹ Ð°Ð¿Ð¿Ð°ÑÐ°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30093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476672"/>
            <a:ext cx="3559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Первый телефон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ÐÐ°ÑÑÐ¸Ð½ÐºÐ¸ Ð¿Ð¾ Ð·Ð°Ð¿ÑÐ¾ÑÑ ÑÐµÐ»ÐµÑÐ¾Ð½ Ñ ÑÑÑÐºÐ¾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315" y="2496435"/>
            <a:ext cx="3916685" cy="43615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149080"/>
            <a:ext cx="3784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Ручной телефон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80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424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Первый телефонный коммутатор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ÐµÐ»ÐµÑÐ¾Ð½ Ñ Ð´Ð¸ÑÐº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57325"/>
            <a:ext cx="6534150" cy="5400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7034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Телефонный аппарат с диском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4619626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ÐºÐ½Ð¾Ð¿Ð¾ÑÐ½ÑÐ¹ ÑÑÐ°ÑÐ¸Ð¾Ð½Ð°ÑÐ½ÑÐ¹ ÑÐµÐ»Ðµ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7"/>
            <a:ext cx="2829694" cy="1746326"/>
          </a:xfrm>
          <a:prstGeom prst="rect">
            <a:avLst/>
          </a:prstGeom>
          <a:noFill/>
        </p:spPr>
      </p:pic>
      <p:pic>
        <p:nvPicPr>
          <p:cNvPr id="3078" name="Picture 6" descr="ÐÐ°ÑÑÐ¸Ð½ÐºÐ¸ Ð¿Ð¾ Ð·Ð°Ð¿ÑÐ¾ÑÑ ÑÐ°Ð´Ð¸Ð¾ ÑÐµÐ»ÐµÑÐ¾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9506" y="620688"/>
            <a:ext cx="2934494" cy="2934494"/>
          </a:xfrm>
          <a:prstGeom prst="rect">
            <a:avLst/>
          </a:prstGeom>
          <a:noFill/>
        </p:spPr>
      </p:pic>
      <p:pic>
        <p:nvPicPr>
          <p:cNvPr id="3080" name="Picture 8" descr="ÐÐ°ÑÑÐ¸Ð½ÐºÐ¸ Ð¿Ð¾ Ð·Ð°Ð¿ÑÐ¾ÑÑ ÑÐ¾ÑÐ¾Ð²ÑÐ¹ ÑÐµÐ»ÐµÑÐ¾Ð½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348880"/>
            <a:ext cx="2880320" cy="2880320"/>
          </a:xfrm>
          <a:prstGeom prst="rect">
            <a:avLst/>
          </a:prstGeom>
          <a:noFill/>
        </p:spPr>
      </p:pic>
      <p:pic>
        <p:nvPicPr>
          <p:cNvPr id="3082" name="Picture 10" descr="ÐÐ°ÑÑÐ¸Ð½ÐºÐ¸ Ð¿Ð¾ Ð·Ð°Ð¿ÑÐ¾ÑÑ Ð²Ð¸Ð´ÐµÐ¾ ÑÐµÐ»ÐµÑÐ¾Ð½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933056"/>
            <a:ext cx="3669432" cy="27520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013176"/>
            <a:ext cx="281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Виды телефонов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Ð°Ð·Ð³Ð¾Ð²Ð¾Ñ Ð¿Ð¾ ÑÐµÐ»ÐµÑÐ¾Ð½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78" y="188640"/>
            <a:ext cx="8715118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445224"/>
            <a:ext cx="6704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    Спасибо за 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6</cp:revision>
  <dcterms:created xsi:type="dcterms:W3CDTF">2018-04-23T02:29:02Z</dcterms:created>
  <dcterms:modified xsi:type="dcterms:W3CDTF">2018-04-23T03:29:43Z</dcterms:modified>
</cp:coreProperties>
</file>