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47" y="-11360"/>
            <a:ext cx="9159147" cy="68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141277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Путешествие в прошлое книги 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149080"/>
            <a:ext cx="621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Подготовила воспитатель группы №8 «Пчелки»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Андреева Е.А.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026"/>
          </a:xfrm>
          <a:prstGeom prst="rect">
            <a:avLst/>
          </a:prstGeom>
          <a:noFill/>
        </p:spPr>
      </p:pic>
      <p:pic>
        <p:nvPicPr>
          <p:cNvPr id="1028" name="Picture 4" descr="ÐÐ°ÑÑÐ¸Ð½ÐºÐ¸ Ð¿Ð¾ Ð·Ð°Ð¿ÑÐ¾ÑÑ ÑÐ¾Ð²ÑÐµÐ¼ÐµÐ½Ð½ÑÐ¹ Ð¿ÐµÑÐ°ÑÐ½ÑÐ¹ ÑÑÐ°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6300192" cy="4202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47" y="-11360"/>
            <a:ext cx="9159147" cy="686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836712"/>
            <a:ext cx="700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Книги создают  с помощью машин в типографии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9220" name="Picture 4" descr="ÐÐ°ÑÑÐ¸Ð½ÐºÐ¸ Ð¿Ð¾ Ð·Ð°Ð¿ÑÐ¾ÑÑ ÑÐ¸Ð¿Ð¾Ð³ÑÐ°Ñ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351412" cy="2417451"/>
          </a:xfrm>
          <a:prstGeom prst="rect">
            <a:avLst/>
          </a:prstGeom>
          <a:noFill/>
        </p:spPr>
      </p:pic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4448"/>
            <a:ext cx="3898404" cy="2596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6" y="6642"/>
            <a:ext cx="9135144" cy="6851358"/>
          </a:xfrm>
          <a:prstGeom prst="rect">
            <a:avLst/>
          </a:prstGeom>
          <a:noFill/>
        </p:spPr>
      </p:pic>
      <p:pic>
        <p:nvPicPr>
          <p:cNvPr id="8196" name="Picture 4" descr="ÐÐ°ÑÑÐ¸Ð½ÐºÐ¸ Ð¿Ð¾ Ð·Ð°Ð¿ÑÐ¾ÑÑ Ð¿ÐµÑÐ²ÑÐµ Ð¿ÐµÑÐ°ÑÐ½ÑÐµ ÑÑÐ°Ð½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456384" cy="2592288"/>
          </a:xfrm>
          <a:prstGeom prst="rect">
            <a:avLst/>
          </a:prstGeom>
          <a:noFill/>
        </p:spPr>
      </p:pic>
      <p:pic>
        <p:nvPicPr>
          <p:cNvPr id="81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3211717" cy="2734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6" y="6642"/>
            <a:ext cx="9135144" cy="6851358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±Ð°Ð¼Ð±ÑÐºÐ¾Ð²ÑÐµ Ð¿Ð»Ð°ÑÑÐ¸Ð½Ñ Ð´Ð»Ñ Ð¿Ð¸ÑÑ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796136" cy="36708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В Китае стали писать на бамбуковых пластинах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Ð¿Ð¸ÑÑÐ¼ÐµÐ½Ð° Ð½Ð° ÑÐµÐ»Ðº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852936"/>
            <a:ext cx="3384375" cy="3384376"/>
          </a:xfrm>
          <a:prstGeom prst="rect">
            <a:avLst/>
          </a:prstGeom>
          <a:noFill/>
        </p:spPr>
      </p:pic>
      <p:pic>
        <p:nvPicPr>
          <p:cNvPr id="6150" name="Picture 6" descr="ÐÐ°ÑÑÐ¸Ð½ÐºÐ¸ Ð¿Ð¾ Ð·Ð°Ð¿ÑÐ¾ÑÑ Ð¿Ð¸ÑÑÐ¼ÐµÐ½Ð° Ð½Ð° ÑÐµÐ»Ðº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80928"/>
            <a:ext cx="3180606" cy="31806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124744"/>
            <a:ext cx="846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Китайцы стали писать кисточкой и тушью на шелке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00"/>
          </a:xfrm>
          <a:prstGeom prst="rect">
            <a:avLst/>
          </a:prstGeom>
          <a:noFill/>
        </p:spPr>
      </p:pic>
      <p:sp>
        <p:nvSpPr>
          <p:cNvPr id="5124" name="AutoShape 4" descr="ÐÐ°ÑÑÐ¸Ð½ÐºÐ¸ Ð¿Ð¾ Ð·Ð°Ð¿ÑÐ¾ÑÑ Ð¿Ð¸ÑÑÐ¼ÐµÐ½Ð° Ð½Ð° ÐºÐ°Ð¼ÐµÐ½Ð½ÑÑ Ð¿Ð»Ð¸ÑÐ°Ñ Ð² ÐµÐ³Ð¸Ð¿Ñ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7690" y="2132856"/>
            <a:ext cx="5858417" cy="38884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1052736"/>
            <a:ext cx="6537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А в Египте писали на каменных плитах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986"/>
            <a:ext cx="9144000" cy="6931986"/>
          </a:xfrm>
          <a:prstGeom prst="rect">
            <a:avLst/>
          </a:prstGeom>
          <a:noFill/>
        </p:spPr>
      </p:pic>
      <p:sp>
        <p:nvSpPr>
          <p:cNvPr id="4100" name="AutoShape 4" descr="ÐÐ°ÑÑÐ¸Ð½ÐºÐ¸ Ð¿Ð¾ Ð·Ð°Ð¿ÑÐ¾ÑÑ Ð¿Ð°Ð¿Ð¸ÑÑ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6474" y="1628801"/>
            <a:ext cx="3930436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6926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А потом на папирусе – похожем на бумагу очень тонком и длинном листе,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сделанном из тростника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108" name="Picture 12" descr="ÐÐ°ÑÑÐ¸Ð½ÐºÐ¸ Ð¿Ð¾ Ð·Ð°Ð¿ÑÐ¾ÑÑ ÑÑÐ¾ÑÑÐ½Ð¸Ðº Ð¿Ð°Ð¿Ð¸ÑÑÑ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132856"/>
            <a:ext cx="2976331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ÐÐ°ÑÑÐ¸Ð½ÐºÐ¸ Ð¿Ð¾ Ð·Ð°Ð¿ÑÐ¾ÑÑ ÑÑÐºÐ¾Ð¿Ð¸ÑÐ½ÑÐµ ÐºÐ½Ð¸Ð³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6467872" cy="4850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Ð½ Ð´Ð»Ñ Ð¿ÑÐµÐ·ÐµÐ½ÑÐ°ÑÐ¸Ð¸ Ð¾ÑÐºÑÑÑÐ°Ñ ÐºÐ½Ð¸Ð³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00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¸Ð²Ð°Ð½ ÑÐµÐ´Ð¾Ñ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12776"/>
            <a:ext cx="3744416" cy="48916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53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Первую книгу на Руси напечатал Иван Федоров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3770339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6</cp:revision>
  <dcterms:created xsi:type="dcterms:W3CDTF">2018-11-20T02:32:40Z</dcterms:created>
  <dcterms:modified xsi:type="dcterms:W3CDTF">2021-03-26T09:10:21Z</dcterms:modified>
</cp:coreProperties>
</file>