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8 страница. №4 (220) 2014 год. Природа Сибири - для тех кто не потерял  вкуса к жизни - Начни с дома сво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7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Лесные травы — Фото №190851 — National Geographic Россия: красота мира в  каждом кад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Лесные травы» картина Демина Сергея маслом на холсте — купить на ArtNow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848872" cy="5891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упить картину по номерам Березовый лес (GX9925) - выгодная цена в Моск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531940" cy="2546922"/>
          </a:xfrm>
          <a:prstGeom prst="rect">
            <a:avLst/>
          </a:prstGeom>
          <a:noFill/>
        </p:spPr>
      </p:pic>
      <p:sp>
        <p:nvSpPr>
          <p:cNvPr id="9220" name="AutoShape 4" descr="Пейзаж с рябин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Пейзаж с рябин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433216" cy="2347715"/>
          </a:xfrm>
          <a:prstGeom prst="rect">
            <a:avLst/>
          </a:prstGeom>
          <a:noFill/>
        </p:spPr>
      </p:pic>
      <p:pic>
        <p:nvPicPr>
          <p:cNvPr id="9224" name="Picture 8" descr="Картина «Дубовая роща» Шишкина. Описание карти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12976"/>
            <a:ext cx="546896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Почему хвойные вечнозеленые? | Garden-Zoo.ru | Яндекс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Почему хвойные вечнозеленые? | Garden-Zoo.ru | Яндекс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Хвойные деревья названия с картинками: Хвойные деревья – фото и названия —  ЭНКИСТРОЙ | Строительство деревянных дом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мешанный лес | Погода вики | Fan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91"/>
            <a:ext cx="8964488" cy="6800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ия к уроку развития речи &amp;quot;Деревья, кустарники и травы&amp;quot;"/>
          <p:cNvPicPr>
            <a:picLocks noChangeAspect="1" noChangeArrowheads="1"/>
          </p:cNvPicPr>
          <p:nvPr/>
        </p:nvPicPr>
        <p:blipFill>
          <a:blip r:embed="rId2" cstate="print"/>
          <a:srcRect t="17450" r="36613"/>
          <a:stretch>
            <a:fillRect/>
          </a:stretch>
        </p:blipFill>
        <p:spPr bwMode="auto">
          <a:xfrm>
            <a:off x="1691680" y="260648"/>
            <a:ext cx="5796136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устарник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880320" cy="3168352"/>
          </a:xfrm>
          <a:prstGeom prst="rect">
            <a:avLst/>
          </a:prstGeom>
          <a:noFill/>
        </p:spPr>
      </p:pic>
      <p:sp>
        <p:nvSpPr>
          <p:cNvPr id="5124" name="AutoShape 4" descr="Разумный дачник&amp;quot; - Купить оцинкованные грядки от производ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Малина ремонтантная: лучшие сорта, фото и описание, отзы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Удивительная малина в новосибирских садах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428491" cy="2952328"/>
          </a:xfrm>
          <a:prstGeom prst="rect">
            <a:avLst/>
          </a:prstGeom>
          <a:noFill/>
        </p:spPr>
      </p:pic>
      <p:pic>
        <p:nvPicPr>
          <p:cNvPr id="5130" name="Picture 10" descr="Шиповник: размножение, выращивание и уход - статья от пользователя ОБИ Клуб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36320"/>
            <a:ext cx="3322340" cy="352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Беседа для младших школьников на тему «Лесные ягоды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Учим слова Лесные ягоды Развивающий мультфильм из серии учим ягоды и фрукты  для детей от 2 лет"/>
          <p:cNvPicPr>
            <a:picLocks noChangeAspect="1" noChangeArrowheads="1"/>
          </p:cNvPicPr>
          <p:nvPr/>
        </p:nvPicPr>
        <p:blipFill>
          <a:blip r:embed="rId2" cstate="print"/>
          <a:srcRect l="7350" t="9333" r="5501" b="8535"/>
          <a:stretch>
            <a:fillRect/>
          </a:stretch>
        </p:blipFill>
        <p:spPr bwMode="auto">
          <a:xfrm>
            <a:off x="452815" y="1484784"/>
            <a:ext cx="8014163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ушеные белые грибы в России. Купить Недорого у Проверенных Продавцов на  Торговой Площадке Tiu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3960440" cy="3960440"/>
          </a:xfrm>
          <a:prstGeom prst="rect">
            <a:avLst/>
          </a:prstGeom>
          <a:noFill/>
        </p:spPr>
      </p:pic>
      <p:pic>
        <p:nvPicPr>
          <p:cNvPr id="3076" name="Picture 4" descr="Ядовитые грибы, притворившиеся съедобными, отравили 800 человек в Иране |  Вестник Кавка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573" y="2852936"/>
            <a:ext cx="4248837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ЭКСПЕРТ РАССКАЗАЛ, КАК НЕ НАРВАТЬСЯ НА ЯДОВИТЫЙ ГРИБ | Crispy News/Криспи  Нью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5515819" cy="2764810"/>
          </a:xfrm>
          <a:prstGeom prst="rect">
            <a:avLst/>
          </a:prstGeom>
          <a:noFill/>
        </p:spPr>
      </p:pic>
      <p:pic>
        <p:nvPicPr>
          <p:cNvPr id="2052" name="Picture 4" descr="Зачем в лесу поганки? » &amp;quot;Газета садовод&amp;quot; - сетевое издание"/>
          <p:cNvPicPr>
            <a:picLocks noChangeAspect="1" noChangeArrowheads="1"/>
          </p:cNvPicPr>
          <p:nvPr/>
        </p:nvPicPr>
        <p:blipFill>
          <a:blip r:embed="rId3" cstate="print"/>
          <a:srcRect b="18106"/>
          <a:stretch>
            <a:fillRect/>
          </a:stretch>
        </p:blipFill>
        <p:spPr bwMode="auto">
          <a:xfrm>
            <a:off x="6012160" y="3140968"/>
            <a:ext cx="2897535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Андреев</dc:creator>
  <cp:lastModifiedBy>kaktu</cp:lastModifiedBy>
  <cp:revision>7</cp:revision>
  <dcterms:created xsi:type="dcterms:W3CDTF">2021-10-28T02:45:39Z</dcterms:created>
  <dcterms:modified xsi:type="dcterms:W3CDTF">2021-10-28T03:52:28Z</dcterms:modified>
</cp:coreProperties>
</file>